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8"/>
  </p:notesMasterIdLst>
  <p:sldIdLst>
    <p:sldId id="307" r:id="rId2"/>
    <p:sldId id="258" r:id="rId3"/>
    <p:sldId id="291" r:id="rId4"/>
    <p:sldId id="262" r:id="rId5"/>
    <p:sldId id="299" r:id="rId6"/>
    <p:sldId id="306" r:id="rId7"/>
    <p:sldId id="293" r:id="rId8"/>
    <p:sldId id="292" r:id="rId9"/>
    <p:sldId id="294" r:id="rId10"/>
    <p:sldId id="295" r:id="rId11"/>
    <p:sldId id="296" r:id="rId12"/>
    <p:sldId id="297" r:id="rId13"/>
    <p:sldId id="298" r:id="rId14"/>
    <p:sldId id="304" r:id="rId15"/>
    <p:sldId id="300" r:id="rId16"/>
    <p:sldId id="301" r:id="rId17"/>
  </p:sldIdLst>
  <p:sldSz cx="9144000" cy="5143500" type="screen16x9"/>
  <p:notesSz cx="6858000" cy="9144000"/>
  <p:embeddedFontLst>
    <p:embeddedFont>
      <p:font typeface="Inconsolata" panose="020B0604020202020204" charset="0"/>
      <p:regular r:id="rId19"/>
      <p:bold r:id="rId20"/>
    </p:embeddedFont>
    <p:embeddedFont>
      <p:font typeface="Barlow Semi Condensed" panose="020B0604020202020204" charset="0"/>
      <p:regular r:id="rId21"/>
      <p:bold r:id="rId22"/>
      <p:italic r:id="rId23"/>
      <p:boldItalic r:id="rId24"/>
    </p:embeddedFont>
    <p:embeddedFont>
      <p:font typeface="Fjalla One" panose="02000506040000020004" pitchFamily="2" charset="0"/>
      <p:regular r:id="rId25"/>
    </p:embeddedFont>
    <p:embeddedFont>
      <p:font typeface="Roboto Slab Light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BDD4"/>
    <a:srgbClr val="ED2349"/>
    <a:srgbClr val="96E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639" autoAdjust="0"/>
  </p:normalViewPr>
  <p:slideViewPr>
    <p:cSldViewPr snapToGrid="0">
      <p:cViewPr varScale="1">
        <p:scale>
          <a:sx n="80" d="100"/>
          <a:sy n="80" d="100"/>
        </p:scale>
        <p:origin x="151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64cb1007b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64cb1007b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610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64cb1007b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64cb1007b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229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Submit … to a database…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41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</a:t>
            </a:r>
            <a:r>
              <a:rPr lang="en-US" baseline="0" dirty="0" smtClean="0"/>
              <a:t> at home,…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379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64cb1007b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64cb1007b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658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755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663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 What do I do?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so glad you asked!?!?!?!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262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4713f6f7e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4713f6f7e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Dan,</a:t>
            </a:r>
            <a:r>
              <a:rPr lang="en-US" baseline="0" dirty="0" smtClean="0"/>
              <a:t> will give you more specifics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564cb1007b_0_1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564cb1007b_0_1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569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564cb1007b_0_1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564cb1007b_0_1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979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64cb1007b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64cb1007b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focused on one condition…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469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64cb1007b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64cb1007b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Pragy’a</a:t>
            </a:r>
            <a:r>
              <a:rPr lang="en-US" dirty="0" smtClean="0"/>
              <a:t> will jump 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124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64cb1007b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64cb1007b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004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">
  <p:cSld name="CUSTOM_12">
    <p:bg>
      <p:bgPr>
        <a:solidFill>
          <a:srgbClr val="F3F3F3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/>
          <p:nvPr/>
        </p:nvSpPr>
        <p:spPr>
          <a:xfrm rot="10800000" flipH="1">
            <a:off x="371475" y="300"/>
            <a:ext cx="704700" cy="4830300"/>
          </a:xfrm>
          <a:prstGeom prst="rect">
            <a:avLst/>
          </a:prstGeom>
          <a:solidFill>
            <a:srgbClr val="1ABD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/>
          <p:nvPr/>
        </p:nvSpPr>
        <p:spPr>
          <a:xfrm flipH="1">
            <a:off x="4590900" y="0"/>
            <a:ext cx="4553100" cy="4000800"/>
          </a:xfrm>
          <a:prstGeom prst="rect">
            <a:avLst/>
          </a:prstGeom>
          <a:solidFill>
            <a:srgbClr val="1ABD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ubTitle" idx="1"/>
          </p:nvPr>
        </p:nvSpPr>
        <p:spPr>
          <a:xfrm>
            <a:off x="6168375" y="1108200"/>
            <a:ext cx="22518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4" name="Google Shape;64;p4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4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4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4_4_1">
    <p:bg>
      <p:bgPr>
        <a:solidFill>
          <a:srgbClr val="F3F3F3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/>
          <p:nvPr/>
        </p:nvSpPr>
        <p:spPr>
          <a:xfrm rot="10800000" flipH="1">
            <a:off x="371475" y="313200"/>
            <a:ext cx="704700" cy="4830300"/>
          </a:xfrm>
          <a:prstGeom prst="rect">
            <a:avLst/>
          </a:prstGeom>
          <a:solidFill>
            <a:srgbClr val="1ABD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2" name="Google Shape;152;p7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7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4" name="Google Shape;154;p7"/>
          <p:cNvGrpSpPr/>
          <p:nvPr/>
        </p:nvGrpSpPr>
        <p:grpSpPr>
          <a:xfrm rot="-5400000">
            <a:off x="7385674" y="965896"/>
            <a:ext cx="2219245" cy="288063"/>
            <a:chOff x="3906325" y="2716500"/>
            <a:chExt cx="3677900" cy="477400"/>
          </a:xfrm>
        </p:grpSpPr>
        <p:sp>
          <p:nvSpPr>
            <p:cNvPr id="155" name="Google Shape;155;p7"/>
            <p:cNvSpPr/>
            <p:nvPr/>
          </p:nvSpPr>
          <p:spPr>
            <a:xfrm>
              <a:off x="3906325" y="2716500"/>
              <a:ext cx="268226" cy="267657"/>
            </a:xfrm>
            <a:custGeom>
              <a:avLst/>
              <a:gdLst/>
              <a:ahLst/>
              <a:cxnLst/>
              <a:rect l="l" t="t" r="r" b="b"/>
              <a:pathLst>
                <a:path w="1885" h="1881" extrusionOk="0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3906325" y="2716500"/>
              <a:ext cx="432150" cy="431581"/>
            </a:xfrm>
            <a:custGeom>
              <a:avLst/>
              <a:gdLst/>
              <a:ahLst/>
              <a:cxnLst/>
              <a:rect l="l" t="t" r="r" b="b"/>
              <a:pathLst>
                <a:path w="3037" h="3033" extrusionOk="0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3980034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414395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43078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447180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4635303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479922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496300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512693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5290429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545435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561827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578220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59459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6109479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627340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643732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0125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463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928387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7092311" y="2716500"/>
              <a:ext cx="491914" cy="477400"/>
            </a:xfrm>
            <a:custGeom>
              <a:avLst/>
              <a:gdLst/>
              <a:ahLst/>
              <a:cxnLst/>
              <a:rect l="l" t="t" r="r" b="b"/>
              <a:pathLst>
                <a:path w="345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7256235" y="2865910"/>
              <a:ext cx="327990" cy="327990"/>
            </a:xfrm>
            <a:custGeom>
              <a:avLst/>
              <a:gdLst/>
              <a:ahLst/>
              <a:cxnLst/>
              <a:rect l="l" t="t" r="r" b="b"/>
              <a:pathLst>
                <a:path w="2305" h="2305" extrusionOk="0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7419590" y="3029834"/>
              <a:ext cx="164635" cy="164066"/>
            </a:xfrm>
            <a:custGeom>
              <a:avLst/>
              <a:gdLst/>
              <a:ahLst/>
              <a:cxnLst/>
              <a:rect l="l" t="t" r="r" b="b"/>
              <a:pathLst>
                <a:path w="1157" h="1153" extrusionOk="0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583514" y="3193758"/>
              <a:ext cx="711" cy="14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7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4_4_1_1">
    <p:bg>
      <p:bgPr>
        <a:solidFill>
          <a:srgbClr val="F3F3F3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/>
          <p:nvPr/>
        </p:nvSpPr>
        <p:spPr>
          <a:xfrm rot="10800000" flipH="1">
            <a:off x="371475" y="-18900"/>
            <a:ext cx="704700" cy="5162400"/>
          </a:xfrm>
          <a:prstGeom prst="rect">
            <a:avLst/>
          </a:prstGeom>
          <a:solidFill>
            <a:srgbClr val="1ABD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" name="Google Shape;183;p8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8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5" name="Google Shape;185;p8"/>
          <p:cNvGrpSpPr/>
          <p:nvPr/>
        </p:nvGrpSpPr>
        <p:grpSpPr>
          <a:xfrm rot="-5400000">
            <a:off x="7385674" y="965896"/>
            <a:ext cx="2219245" cy="288063"/>
            <a:chOff x="3906325" y="2716500"/>
            <a:chExt cx="3677900" cy="477400"/>
          </a:xfrm>
        </p:grpSpPr>
        <p:sp>
          <p:nvSpPr>
            <p:cNvPr id="186" name="Google Shape;186;p8"/>
            <p:cNvSpPr/>
            <p:nvPr/>
          </p:nvSpPr>
          <p:spPr>
            <a:xfrm>
              <a:off x="3906325" y="2716500"/>
              <a:ext cx="268226" cy="267657"/>
            </a:xfrm>
            <a:custGeom>
              <a:avLst/>
              <a:gdLst/>
              <a:ahLst/>
              <a:cxnLst/>
              <a:rect l="l" t="t" r="r" b="b"/>
              <a:pathLst>
                <a:path w="1885" h="1881" extrusionOk="0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3906325" y="2716500"/>
              <a:ext cx="432150" cy="431581"/>
            </a:xfrm>
            <a:custGeom>
              <a:avLst/>
              <a:gdLst/>
              <a:ahLst/>
              <a:cxnLst/>
              <a:rect l="l" t="t" r="r" b="b"/>
              <a:pathLst>
                <a:path w="3037" h="3033" extrusionOk="0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3980034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414395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43078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447180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4635303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479922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496300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512693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5290429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545435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561827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578220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59459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109479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27340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643732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660125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6764463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6928387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7092311" y="2716500"/>
              <a:ext cx="491914" cy="477400"/>
            </a:xfrm>
            <a:custGeom>
              <a:avLst/>
              <a:gdLst/>
              <a:ahLst/>
              <a:cxnLst/>
              <a:rect l="l" t="t" r="r" b="b"/>
              <a:pathLst>
                <a:path w="345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7256235" y="2865910"/>
              <a:ext cx="327990" cy="327990"/>
            </a:xfrm>
            <a:custGeom>
              <a:avLst/>
              <a:gdLst/>
              <a:ahLst/>
              <a:cxnLst/>
              <a:rect l="l" t="t" r="r" b="b"/>
              <a:pathLst>
                <a:path w="2305" h="2305" extrusionOk="0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7419590" y="3029834"/>
              <a:ext cx="164635" cy="164066"/>
            </a:xfrm>
            <a:custGeom>
              <a:avLst/>
              <a:gdLst/>
              <a:ahLst/>
              <a:cxnLst/>
              <a:rect l="l" t="t" r="r" b="b"/>
              <a:pathLst>
                <a:path w="1157" h="1153" extrusionOk="0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583514" y="3193758"/>
              <a:ext cx="711" cy="14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8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ing slide">
  <p:cSld name="CUSTOM_15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2" name="Google Shape;362;p13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13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13"/>
          <p:cNvSpPr/>
          <p:nvPr/>
        </p:nvSpPr>
        <p:spPr>
          <a:xfrm flipH="1">
            <a:off x="4976100" y="0"/>
            <a:ext cx="4167900" cy="5143500"/>
          </a:xfrm>
          <a:prstGeom prst="rect">
            <a:avLst/>
          </a:prstGeom>
          <a:solidFill>
            <a:srgbClr val="1ABD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3"/>
          <p:cNvSpPr txBox="1">
            <a:spLocks noGrp="1"/>
          </p:cNvSpPr>
          <p:nvPr>
            <p:ph type="ctrTitle"/>
          </p:nvPr>
        </p:nvSpPr>
        <p:spPr>
          <a:xfrm flipH="1">
            <a:off x="1176900" y="1510225"/>
            <a:ext cx="6717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subTitle" idx="1"/>
          </p:nvPr>
        </p:nvSpPr>
        <p:spPr>
          <a:xfrm flipH="1">
            <a:off x="1176900" y="3292525"/>
            <a:ext cx="22194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Semi Condensed"/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367" name="Google Shape;367;p13"/>
          <p:cNvCxnSpPr/>
          <p:nvPr/>
        </p:nvCxnSpPr>
        <p:spPr>
          <a:xfrm>
            <a:off x="1177025" y="2156291"/>
            <a:ext cx="4423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8">
    <p:bg>
      <p:bgPr>
        <a:solidFill>
          <a:srgbClr val="F3F3F3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4"/>
          <p:cNvSpPr/>
          <p:nvPr/>
        </p:nvSpPr>
        <p:spPr>
          <a:xfrm rot="10800000" flipH="1">
            <a:off x="371475" y="313200"/>
            <a:ext cx="704700" cy="4830300"/>
          </a:xfrm>
          <a:prstGeom prst="rect">
            <a:avLst/>
          </a:prstGeom>
          <a:solidFill>
            <a:srgbClr val="1ABD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0" name="Google Shape;370;p14"/>
          <p:cNvCxnSpPr/>
          <p:nvPr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14"/>
          <p:cNvCxnSpPr/>
          <p:nvPr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2" name="Google Shape;372;p14"/>
          <p:cNvGrpSpPr/>
          <p:nvPr/>
        </p:nvGrpSpPr>
        <p:grpSpPr>
          <a:xfrm rot="-5400000">
            <a:off x="7385674" y="965896"/>
            <a:ext cx="2219245" cy="288063"/>
            <a:chOff x="3906325" y="2716500"/>
            <a:chExt cx="3677900" cy="477400"/>
          </a:xfrm>
        </p:grpSpPr>
        <p:sp>
          <p:nvSpPr>
            <p:cNvPr id="373" name="Google Shape;373;p14"/>
            <p:cNvSpPr/>
            <p:nvPr/>
          </p:nvSpPr>
          <p:spPr>
            <a:xfrm>
              <a:off x="3906325" y="2716500"/>
              <a:ext cx="268226" cy="267657"/>
            </a:xfrm>
            <a:custGeom>
              <a:avLst/>
              <a:gdLst/>
              <a:ahLst/>
              <a:cxnLst/>
              <a:rect l="l" t="t" r="r" b="b"/>
              <a:pathLst>
                <a:path w="1885" h="1881" extrusionOk="0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3906325" y="2716500"/>
              <a:ext cx="432150" cy="431581"/>
            </a:xfrm>
            <a:custGeom>
              <a:avLst/>
              <a:gdLst/>
              <a:ahLst/>
              <a:cxnLst/>
              <a:rect l="l" t="t" r="r" b="b"/>
              <a:pathLst>
                <a:path w="3037" h="3033" extrusionOk="0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3980034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414395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43078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447180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4635303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79922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496300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12693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290429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545435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61827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78220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9459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6109479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627340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643732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660125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6764463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6928387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7092311" y="2716500"/>
              <a:ext cx="491914" cy="477400"/>
            </a:xfrm>
            <a:custGeom>
              <a:avLst/>
              <a:gdLst/>
              <a:ahLst/>
              <a:cxnLst/>
              <a:rect l="l" t="t" r="r" b="b"/>
              <a:pathLst>
                <a:path w="345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7256235" y="2865910"/>
              <a:ext cx="327990" cy="327990"/>
            </a:xfrm>
            <a:custGeom>
              <a:avLst/>
              <a:gdLst/>
              <a:ahLst/>
              <a:cxnLst/>
              <a:rect l="l" t="t" r="r" b="b"/>
              <a:pathLst>
                <a:path w="2305" h="2305" extrusionOk="0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7419590" y="3029834"/>
              <a:ext cx="164635" cy="164066"/>
            </a:xfrm>
            <a:custGeom>
              <a:avLst/>
              <a:gdLst/>
              <a:ahLst/>
              <a:cxnLst/>
              <a:rect l="l" t="t" r="r" b="b"/>
              <a:pathLst>
                <a:path w="1157" h="1153" extrusionOk="0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7583514" y="3193758"/>
              <a:ext cx="711" cy="14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14"/>
          <p:cNvSpPr txBox="1">
            <a:spLocks noGrp="1"/>
          </p:cNvSpPr>
          <p:nvPr>
            <p:ph type="body" idx="1"/>
          </p:nvPr>
        </p:nvSpPr>
        <p:spPr>
          <a:xfrm>
            <a:off x="136650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9" name="Google Shape;399;p14"/>
          <p:cNvSpPr/>
          <p:nvPr/>
        </p:nvSpPr>
        <p:spPr>
          <a:xfrm>
            <a:off x="1514575" y="1599150"/>
            <a:ext cx="6465000" cy="3544200"/>
          </a:xfrm>
          <a:prstGeom prst="rect">
            <a:avLst/>
          </a:prstGeom>
          <a:solidFill>
            <a:srgbClr val="1ABD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4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_1">
    <p:bg>
      <p:bgPr>
        <a:solidFill>
          <a:srgbClr val="F3F3F3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 userDrawn="1">
  <p:cSld name="Three columns 2">
    <p:bg>
      <p:bgPr>
        <a:solidFill>
          <a:srgbClr val="F3F3F3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/>
          <p:nvPr/>
        </p:nvSpPr>
        <p:spPr>
          <a:xfrm rot="10800000" flipH="1">
            <a:off x="371475" y="225"/>
            <a:ext cx="8772600" cy="4830300"/>
          </a:xfrm>
          <a:prstGeom prst="rect">
            <a:avLst/>
          </a:prstGeom>
          <a:solidFill>
            <a:srgbClr val="1ABD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" name="Google Shape;115;p6"/>
          <p:cNvCxnSpPr/>
          <p:nvPr userDrawn="1"/>
        </p:nvCxnSpPr>
        <p:spPr>
          <a:xfrm>
            <a:off x="723900" y="1139950"/>
            <a:ext cx="0" cy="4000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6"/>
          <p:cNvCxnSpPr/>
          <p:nvPr userDrawn="1"/>
        </p:nvCxnSpPr>
        <p:spPr>
          <a:xfrm>
            <a:off x="723900" y="0"/>
            <a:ext cx="0" cy="3954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" name="Google Shape;120;p6"/>
          <p:cNvGrpSpPr/>
          <p:nvPr userDrawn="1"/>
        </p:nvGrpSpPr>
        <p:grpSpPr>
          <a:xfrm rot="-5400000">
            <a:off x="7385674" y="965896"/>
            <a:ext cx="2219245" cy="288063"/>
            <a:chOff x="3906325" y="2716500"/>
            <a:chExt cx="3677900" cy="477400"/>
          </a:xfrm>
        </p:grpSpPr>
        <p:sp>
          <p:nvSpPr>
            <p:cNvPr id="121" name="Google Shape;121;p6"/>
            <p:cNvSpPr/>
            <p:nvPr/>
          </p:nvSpPr>
          <p:spPr>
            <a:xfrm>
              <a:off x="3906325" y="2716500"/>
              <a:ext cx="268226" cy="267657"/>
            </a:xfrm>
            <a:custGeom>
              <a:avLst/>
              <a:gdLst/>
              <a:ahLst/>
              <a:cxnLst/>
              <a:rect l="l" t="t" r="r" b="b"/>
              <a:pathLst>
                <a:path w="1885" h="1881" extrusionOk="0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3906325" y="2716500"/>
              <a:ext cx="432150" cy="431581"/>
            </a:xfrm>
            <a:custGeom>
              <a:avLst/>
              <a:gdLst/>
              <a:ahLst/>
              <a:cxnLst/>
              <a:rect l="l" t="t" r="r" b="b"/>
              <a:pathLst>
                <a:path w="3037" h="3033" extrusionOk="0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3980034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14395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3078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47180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4635303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79922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96300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512693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5290429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545435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561827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578220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59459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6109479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627340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643732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660125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6764463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6928387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7092311" y="2716500"/>
              <a:ext cx="491914" cy="477400"/>
            </a:xfrm>
            <a:custGeom>
              <a:avLst/>
              <a:gdLst/>
              <a:ahLst/>
              <a:cxnLst/>
              <a:rect l="l" t="t" r="r" b="b"/>
              <a:pathLst>
                <a:path w="345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7256235" y="2865910"/>
              <a:ext cx="327990" cy="327990"/>
            </a:xfrm>
            <a:custGeom>
              <a:avLst/>
              <a:gdLst/>
              <a:ahLst/>
              <a:cxnLst/>
              <a:rect l="l" t="t" r="r" b="b"/>
              <a:pathLst>
                <a:path w="2305" h="2305" extrusionOk="0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7419590" y="3029834"/>
              <a:ext cx="164635" cy="164066"/>
            </a:xfrm>
            <a:custGeom>
              <a:avLst/>
              <a:gdLst/>
              <a:ahLst/>
              <a:cxnLst/>
              <a:rect l="l" t="t" r="r" b="b"/>
              <a:pathLst>
                <a:path w="1157" h="1153" extrusionOk="0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7583514" y="3193758"/>
              <a:ext cx="711" cy="14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6"/>
          <p:cNvSpPr txBox="1">
            <a:spLocks noGrp="1"/>
          </p:cNvSpPr>
          <p:nvPr userDrawn="1"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32173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jalla One"/>
              <a:buNone/>
              <a:defRPr sz="280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●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○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■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●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○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■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●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○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Inconsolata"/>
              <a:buChar char="■"/>
              <a:defRPr sz="12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9" r:id="rId4"/>
    <p:sldLayoutId id="2147483660" r:id="rId5"/>
    <p:sldLayoutId id="2147483662" r:id="rId6"/>
    <p:sldLayoutId id="214748366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go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DBEI HACKATHON 2019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39783" y="1483036"/>
            <a:ext cx="7823220" cy="1485902"/>
            <a:chOff x="939782" y="1483036"/>
            <a:chExt cx="8005889" cy="1520598"/>
          </a:xfrm>
        </p:grpSpPr>
        <p:pic>
          <p:nvPicPr>
            <p:cNvPr id="3078" name="Picture 6" descr="https://media.licdn.com/dms/image/C4E03AQGpKqZOv2XBDw/profile-displayphoto-shrink_800_800/0?e=1568851200&amp;v=beta&amp;t=HQq4rRGnj3UpO09S6luVlimN_aNmxtunn3GPBRxJPqQ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238" y="1483036"/>
              <a:ext cx="1512691" cy="1512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ttps://media.licdn.com/dms/image/C5603AQFDBXhHSwqCMQ/profile-displayphoto-shrink_200_200/0?e=1568851200&amp;v=beta&amp;t=vGf8N-XeC4ME8rUaDGwmTqhOAspoYTQLBCVbsmm_2ms"/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182" y="1483036"/>
              <a:ext cx="1512691" cy="1512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https://media.licdn.com/dms/image/C5603AQE8NETfxf1VXg/profile-displayphoto-shrink_800_800/0?e=1568851200&amp;v=beta&amp;t=YcbLxDt8UvjHolAoZFSqegvm6ydI5dQTrgpOg3zQK_0"/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782" y="1483036"/>
              <a:ext cx="1512691" cy="1512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https://media.licdn.com/dms/image/C4D03AQHGkYvmS953rA/profile-displayphoto-shrink_800_800/0?e=1568851200&amp;v=beta&amp;t=rjSB_odfg8o6pviDKwMlq4HlPBCnaunnugcF95twyYA"/>
            <p:cNvPicPr>
              <a:picLocks noChangeAspect="1" noChangeArrowheads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4128" y="1483036"/>
              <a:ext cx="1520597" cy="1520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https://media.licdn.com/dms/image/C5603AQFNtyB_4wmoTw/profile-displayphoto-shrink_800_800/0?e=1568851200&amp;v=beta&amp;t=S7iF9qUvmGRvALIgZ18ECOt6s6HUSr1qC7tqETX9GRM"/>
            <p:cNvPicPr>
              <a:picLocks noChangeAspect="1" noChangeArrowheads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980" y="1483036"/>
              <a:ext cx="1512691" cy="1512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043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4"/>
          <p:cNvSpPr txBox="1">
            <a:spLocks noGrp="1"/>
          </p:cNvSpPr>
          <p:nvPr>
            <p:ph type="ctrTitle"/>
          </p:nvPr>
        </p:nvSpPr>
        <p:spPr>
          <a:xfrm>
            <a:off x="590550" y="410775"/>
            <a:ext cx="127889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CLASH DETECTION</a:t>
            </a:r>
            <a:endParaRPr dirty="0"/>
          </a:p>
        </p:txBody>
      </p:sp>
      <p:pic>
        <p:nvPicPr>
          <p:cNvPr id="4" name="Picture 2" descr="https://lh5.googleusercontent.com/XSJ9KbbyBWcBE-4kxPvNP7G0Hmk0R1o7S5anG5oKJ7l8RLSIRL5-GibRJiA_l3IzDJaeaQLmdXmf-M85zcrVS80fUHAl-SQqmhs6KFNoPUwX1c-fGs_o7Zt4dQyXJ4vLcd5SVg87zl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95" y="2371726"/>
            <a:ext cx="5869049" cy="247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667951"/>
            <a:ext cx="4371975" cy="284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6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160" y="434657"/>
            <a:ext cx="8150860" cy="4314825"/>
          </a:xfrm>
          <a:prstGeom prst="rect">
            <a:avLst/>
          </a:prstGeom>
          <a:solidFill>
            <a:srgbClr val="1ABD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447;p19"/>
          <p:cNvSpPr txBox="1">
            <a:spLocks/>
          </p:cNvSpPr>
          <p:nvPr/>
        </p:nvSpPr>
        <p:spPr>
          <a:xfrm>
            <a:off x="1964090" y="2082375"/>
            <a:ext cx="5259000" cy="17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000" dirty="0" smtClean="0">
                <a:solidFill>
                  <a:schemeClr val="bg1"/>
                </a:solidFill>
                <a:latin typeface="Fjalla One"/>
                <a:ea typeface="Fjalla One"/>
                <a:cs typeface="Fjalla One"/>
                <a:sym typeface="Fjalla One"/>
              </a:rPr>
              <a:t>DEMO</a:t>
            </a:r>
            <a:endParaRPr lang="en-US" sz="8000" dirty="0">
              <a:solidFill>
                <a:schemeClr val="bg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0" name="Google Shape;496;p21"/>
          <p:cNvSpPr txBox="1">
            <a:spLocks/>
          </p:cNvSpPr>
          <p:nvPr/>
        </p:nvSpPr>
        <p:spPr>
          <a:xfrm>
            <a:off x="3425524" y="1645919"/>
            <a:ext cx="2650156" cy="521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smtClean="0">
                <a:solidFill>
                  <a:schemeClr val="bg1"/>
                </a:solidFill>
                <a:latin typeface="Inconsolata" panose="020B0604020202020204" charset="0"/>
              </a:rPr>
              <a:t>Now it’s time for a </a:t>
            </a:r>
            <a:endParaRPr lang="en-US" sz="1800" dirty="0">
              <a:solidFill>
                <a:schemeClr val="bg1"/>
              </a:solidFill>
              <a:latin typeface="Inconsolat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74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550"/>
            <a:ext cx="9144000" cy="44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4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4"/>
          <p:cNvSpPr txBox="1">
            <a:spLocks noGrp="1"/>
          </p:cNvSpPr>
          <p:nvPr>
            <p:ph type="ctrTitle"/>
          </p:nvPr>
        </p:nvSpPr>
        <p:spPr>
          <a:xfrm>
            <a:off x="590550" y="410775"/>
            <a:ext cx="14316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FUTURE POSSIBILITIES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413164" y="1413164"/>
            <a:ext cx="3380509" cy="2274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Inconsolata" panose="020B0604020202020204" charset="0"/>
              </a:rPr>
              <a:t>Code </a:t>
            </a:r>
            <a:r>
              <a:rPr lang="en-US" sz="1800" dirty="0" smtClean="0">
                <a:latin typeface="Inconsolata" panose="020B0604020202020204" charset="0"/>
              </a:rPr>
              <a:t>requirements</a:t>
            </a:r>
            <a:endParaRPr lang="en-US" sz="1800" dirty="0">
              <a:latin typeface="Inconsolata" panose="020B060402020202020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Inconsolata" panose="020B0604020202020204" charset="0"/>
              </a:rPr>
              <a:t>Design </a:t>
            </a:r>
            <a:r>
              <a:rPr lang="en-US" sz="1800" dirty="0" smtClean="0">
                <a:latin typeface="Inconsolata" panose="020B0604020202020204" charset="0"/>
              </a:rPr>
              <a:t>criteria</a:t>
            </a:r>
            <a:endParaRPr lang="en-US" sz="1800" dirty="0">
              <a:latin typeface="Inconsolata" panose="020B0604020202020204" charset="0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Inconsolata" panose="020B0604020202020204" charset="0"/>
              </a:rPr>
              <a:t>Client awareness during option planning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Inconsolata" panose="020B0604020202020204" charset="0"/>
              </a:rPr>
              <a:t>Safety in design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Inconsolata" panose="020B0604020202020204" charset="0"/>
              </a:rPr>
              <a:t>Landscaping and infrastructure</a:t>
            </a:r>
          </a:p>
        </p:txBody>
      </p:sp>
      <p:pic>
        <p:nvPicPr>
          <p:cNvPr id="5" name="Picture 2" descr="Image result for time and efficiency 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273" y="2806458"/>
            <a:ext cx="1185650" cy="118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time and efficiency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273" y="1413164"/>
            <a:ext cx="1419610" cy="134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business man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056" y="1696259"/>
            <a:ext cx="2164541" cy="178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9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4" name="Google Shape;1454;p34"/>
          <p:cNvGrpSpPr/>
          <p:nvPr/>
        </p:nvGrpSpPr>
        <p:grpSpPr>
          <a:xfrm flipH="1">
            <a:off x="3186850" y="83896"/>
            <a:ext cx="2219245" cy="288063"/>
            <a:chOff x="3906325" y="2716500"/>
            <a:chExt cx="3677900" cy="477400"/>
          </a:xfrm>
        </p:grpSpPr>
        <p:sp>
          <p:nvSpPr>
            <p:cNvPr id="1455" name="Google Shape;1455;p34"/>
            <p:cNvSpPr/>
            <p:nvPr/>
          </p:nvSpPr>
          <p:spPr>
            <a:xfrm>
              <a:off x="3906325" y="2716500"/>
              <a:ext cx="268226" cy="267657"/>
            </a:xfrm>
            <a:custGeom>
              <a:avLst/>
              <a:gdLst/>
              <a:ahLst/>
              <a:cxnLst/>
              <a:rect l="l" t="t" r="r" b="b"/>
              <a:pathLst>
                <a:path w="1885" h="1881" extrusionOk="0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4"/>
            <p:cNvSpPr/>
            <p:nvPr/>
          </p:nvSpPr>
          <p:spPr>
            <a:xfrm>
              <a:off x="3906325" y="2716500"/>
              <a:ext cx="432150" cy="431581"/>
            </a:xfrm>
            <a:custGeom>
              <a:avLst/>
              <a:gdLst/>
              <a:ahLst/>
              <a:cxnLst/>
              <a:rect l="l" t="t" r="r" b="b"/>
              <a:pathLst>
                <a:path w="3037" h="3033" extrusionOk="0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4"/>
            <p:cNvSpPr/>
            <p:nvPr/>
          </p:nvSpPr>
          <p:spPr>
            <a:xfrm>
              <a:off x="3980034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4"/>
            <p:cNvSpPr/>
            <p:nvPr/>
          </p:nvSpPr>
          <p:spPr>
            <a:xfrm>
              <a:off x="414395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4"/>
            <p:cNvSpPr/>
            <p:nvPr/>
          </p:nvSpPr>
          <p:spPr>
            <a:xfrm>
              <a:off x="43078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447180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4635303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479922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4"/>
            <p:cNvSpPr/>
            <p:nvPr/>
          </p:nvSpPr>
          <p:spPr>
            <a:xfrm>
              <a:off x="496300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4"/>
            <p:cNvSpPr/>
            <p:nvPr/>
          </p:nvSpPr>
          <p:spPr>
            <a:xfrm>
              <a:off x="512693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4"/>
            <p:cNvSpPr/>
            <p:nvPr/>
          </p:nvSpPr>
          <p:spPr>
            <a:xfrm>
              <a:off x="5290429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4"/>
            <p:cNvSpPr/>
            <p:nvPr/>
          </p:nvSpPr>
          <p:spPr>
            <a:xfrm>
              <a:off x="545435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4"/>
            <p:cNvSpPr/>
            <p:nvPr/>
          </p:nvSpPr>
          <p:spPr>
            <a:xfrm>
              <a:off x="561827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578220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59459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4"/>
            <p:cNvSpPr/>
            <p:nvPr/>
          </p:nvSpPr>
          <p:spPr>
            <a:xfrm>
              <a:off x="6109479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4"/>
            <p:cNvSpPr/>
            <p:nvPr/>
          </p:nvSpPr>
          <p:spPr>
            <a:xfrm>
              <a:off x="627340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643732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4"/>
            <p:cNvSpPr/>
            <p:nvPr/>
          </p:nvSpPr>
          <p:spPr>
            <a:xfrm>
              <a:off x="660125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6764463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6928387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7092311" y="2716500"/>
              <a:ext cx="491914" cy="477400"/>
            </a:xfrm>
            <a:custGeom>
              <a:avLst/>
              <a:gdLst/>
              <a:ahLst/>
              <a:cxnLst/>
              <a:rect l="l" t="t" r="r" b="b"/>
              <a:pathLst>
                <a:path w="345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7256235" y="2865910"/>
              <a:ext cx="327990" cy="327990"/>
            </a:xfrm>
            <a:custGeom>
              <a:avLst/>
              <a:gdLst/>
              <a:ahLst/>
              <a:cxnLst/>
              <a:rect l="l" t="t" r="r" b="b"/>
              <a:pathLst>
                <a:path w="2305" h="2305" extrusionOk="0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7419590" y="3029834"/>
              <a:ext cx="164635" cy="164066"/>
            </a:xfrm>
            <a:custGeom>
              <a:avLst/>
              <a:gdLst/>
              <a:ahLst/>
              <a:cxnLst/>
              <a:rect l="l" t="t" r="r" b="b"/>
              <a:pathLst>
                <a:path w="1157" h="1153" extrusionOk="0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7583514" y="3193758"/>
              <a:ext cx="711" cy="14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34"/>
          <p:cNvSpPr/>
          <p:nvPr/>
        </p:nvSpPr>
        <p:spPr>
          <a:xfrm>
            <a:off x="1462730" y="673204"/>
            <a:ext cx="214638" cy="204980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34"/>
          <p:cNvSpPr/>
          <p:nvPr/>
        </p:nvSpPr>
        <p:spPr>
          <a:xfrm>
            <a:off x="1031503" y="730402"/>
            <a:ext cx="238540" cy="164561"/>
          </a:xfrm>
          <a:custGeom>
            <a:avLst/>
            <a:gdLst/>
            <a:ahLst/>
            <a:cxnLst/>
            <a:rect l="l" t="t" r="r" b="b"/>
            <a:pathLst>
              <a:path w="39025" h="26922" extrusionOk="0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34"/>
          <p:cNvSpPr/>
          <p:nvPr/>
        </p:nvSpPr>
        <p:spPr>
          <a:xfrm>
            <a:off x="689237" y="656435"/>
            <a:ext cx="110924" cy="238540"/>
          </a:xfrm>
          <a:custGeom>
            <a:avLst/>
            <a:gdLst/>
            <a:ahLst/>
            <a:cxnLst/>
            <a:rect l="l" t="t" r="r" b="b"/>
            <a:pathLst>
              <a:path w="18147" h="39025" extrusionOk="0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34"/>
          <p:cNvSpPr txBox="1">
            <a:spLocks noGrp="1"/>
          </p:cNvSpPr>
          <p:nvPr>
            <p:ph type="ctrTitle"/>
          </p:nvPr>
        </p:nvSpPr>
        <p:spPr>
          <a:xfrm flipH="1">
            <a:off x="1102474" y="2156300"/>
            <a:ext cx="3746469" cy="11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latin typeface="Fjalla One"/>
                <a:ea typeface="Fjalla One"/>
                <a:cs typeface="Fjalla One"/>
                <a:sym typeface="Fjalla One"/>
              </a:rPr>
              <a:t>THANK YOU</a:t>
            </a:r>
            <a:endParaRPr dirty="0"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84" name="Google Shape;1484;p34"/>
          <p:cNvSpPr txBox="1">
            <a:spLocks noGrp="1"/>
          </p:cNvSpPr>
          <p:nvPr>
            <p:ph type="subTitle" idx="1"/>
          </p:nvPr>
        </p:nvSpPr>
        <p:spPr>
          <a:xfrm flipH="1">
            <a:off x="1102600" y="3292525"/>
            <a:ext cx="25437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ED2349"/>
                </a:solidFill>
                <a:latin typeface="Inconsolata"/>
                <a:ea typeface="Inconsolata"/>
                <a:cs typeface="Inconsolata"/>
                <a:sym typeface="Inconsolata"/>
              </a:rPr>
              <a:t>GitHub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sz="1100" dirty="0">
                <a:latin typeface="Inconsolata"/>
                <a:ea typeface="Inconsolata"/>
                <a:cs typeface="Inconsolata"/>
                <a:sym typeface="Inconsolata"/>
              </a:rPr>
              <a:t>http://github.com/clash-busters</a:t>
            </a:r>
          </a:p>
          <a:p>
            <a:pPr marL="0" lvl="0" indent="0">
              <a:buClr>
                <a:schemeClr val="dk1"/>
              </a:buClr>
              <a:buSzPts val="1100"/>
            </a:pPr>
            <a:endParaRPr lang="en-US" sz="1100" dirty="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sz="1100" b="1" dirty="0">
                <a:solidFill>
                  <a:srgbClr val="ED2349"/>
                </a:solidFill>
                <a:latin typeface="Inconsolata"/>
                <a:ea typeface="Inconsolata"/>
                <a:cs typeface="Inconsolata"/>
                <a:sym typeface="Inconsolata"/>
              </a:rPr>
              <a:t>Deployed Site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US" sz="1100" dirty="0">
                <a:latin typeface="Inconsolata"/>
                <a:ea typeface="Inconsolata"/>
                <a:cs typeface="Inconsolata"/>
                <a:sym typeface="Inconsolata"/>
              </a:rPr>
              <a:t>http://clashdbei.herokuapp.com</a:t>
            </a:r>
            <a:endParaRPr sz="1100" dirty="0"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485" name="Google Shape;1485;p34"/>
          <p:cNvCxnSpPr/>
          <p:nvPr/>
        </p:nvCxnSpPr>
        <p:spPr>
          <a:xfrm>
            <a:off x="1270050" y="2156166"/>
            <a:ext cx="391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7738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35"/>
          <p:cNvSpPr txBox="1">
            <a:spLocks noGrp="1"/>
          </p:cNvSpPr>
          <p:nvPr>
            <p:ph type="body" idx="1"/>
          </p:nvPr>
        </p:nvSpPr>
        <p:spPr>
          <a:xfrm>
            <a:off x="1981650" y="2403200"/>
            <a:ext cx="5308200" cy="20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/>
              <a:t>This is where you give credit to the ones who are part of this project.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/>
              <a:t>Did you like the resources on this template? Get them for free at our other websites.</a:t>
            </a:r>
            <a:endParaRPr sz="1100"/>
          </a:p>
          <a:p>
            <a:pPr marL="24130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241300" lvl="0" indent="-196850" algn="l" rtl="0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Slab Light"/>
              <a:buChar char="◂"/>
            </a:pPr>
            <a:r>
              <a:rPr lang="es" sz="1100"/>
              <a:t>Presentation template by </a:t>
            </a:r>
            <a:r>
              <a:rPr lang="es" sz="1100">
                <a:highlight>
                  <a:srgbClr val="F3F3F3"/>
                </a:highlight>
                <a:uFill>
                  <a:noFill/>
                </a:uFill>
                <a:hlinkClick r:id="rId3"/>
              </a:rPr>
              <a:t>Slidesgo</a:t>
            </a:r>
            <a:endParaRPr sz="1100">
              <a:highlight>
                <a:srgbClr val="F3F3F3"/>
              </a:highlight>
            </a:endParaRPr>
          </a:p>
          <a:p>
            <a:pPr marL="241300" lvl="0" indent="-196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Slab Light"/>
              <a:buChar char="◂"/>
            </a:pPr>
            <a:r>
              <a:rPr lang="es" sz="1100"/>
              <a:t>Icons by </a:t>
            </a:r>
            <a:r>
              <a:rPr lang="es" sz="1100">
                <a:highlight>
                  <a:srgbClr val="F3F3F3"/>
                </a:highlight>
                <a:uFill>
                  <a:noFill/>
                </a:uFill>
                <a:hlinkClick r:id="rId4"/>
              </a:rPr>
              <a:t>Flaticon</a:t>
            </a:r>
            <a:endParaRPr sz="1100">
              <a:highlight>
                <a:srgbClr val="F3F3F3"/>
              </a:highlight>
            </a:endParaRPr>
          </a:p>
          <a:p>
            <a:pPr marL="241300" lvl="0" indent="-196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Slab Light"/>
              <a:buChar char="◂"/>
            </a:pPr>
            <a:r>
              <a:rPr lang="es" sz="1100"/>
              <a:t>Infographics by </a:t>
            </a:r>
            <a:r>
              <a:rPr lang="es" sz="1100">
                <a:highlight>
                  <a:srgbClr val="F3F3F3"/>
                </a:highlight>
                <a:uFill>
                  <a:noFill/>
                </a:uFill>
                <a:hlinkClick r:id="rId5"/>
              </a:rPr>
              <a:t>Freepik</a:t>
            </a:r>
            <a:endParaRPr sz="1100">
              <a:highlight>
                <a:srgbClr val="F3F3F3"/>
              </a:highlight>
            </a:endParaRPr>
          </a:p>
          <a:p>
            <a:pPr marL="241300" lvl="0" indent="-196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Slab Light"/>
              <a:buChar char="◂"/>
            </a:pPr>
            <a:r>
              <a:rPr lang="es" sz="1100"/>
              <a:t>Images created by  </a:t>
            </a:r>
            <a:r>
              <a:rPr lang="es" sz="1100">
                <a:highlight>
                  <a:srgbClr val="F3F3F3"/>
                </a:highlight>
              </a:rPr>
              <a:t>Freepik</a:t>
            </a:r>
            <a:r>
              <a:rPr lang="es" sz="1100">
                <a:highlight>
                  <a:srgbClr val="B7B7B7"/>
                </a:highlight>
              </a:rPr>
              <a:t> </a:t>
            </a:r>
            <a:endParaRPr sz="1100"/>
          </a:p>
          <a:p>
            <a:pPr marL="241300" lvl="0" indent="-196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Slab Light"/>
              <a:buChar char="◂"/>
            </a:pPr>
            <a:r>
              <a:rPr lang="es" sz="1100"/>
              <a:t>Author introduction slide photo created by Freepik</a:t>
            </a:r>
            <a:endParaRPr sz="1100"/>
          </a:p>
          <a:p>
            <a:pPr marL="241300" lvl="0" indent="-196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Slab Light"/>
              <a:buChar char="◂"/>
            </a:pPr>
            <a:r>
              <a:rPr lang="es" sz="1100"/>
              <a:t>Text &amp; Image slide photo created by Freepik.com</a:t>
            </a:r>
            <a:endParaRPr sz="1100"/>
          </a:p>
        </p:txBody>
      </p:sp>
      <p:sp>
        <p:nvSpPr>
          <p:cNvPr id="1491" name="Google Shape;1491;p35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590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eanstheworld.co/wp-content/uploads/2014/01/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903"/>
          <a:stretch/>
        </p:blipFill>
        <p:spPr bwMode="auto">
          <a:xfrm>
            <a:off x="1282600" y="1143794"/>
            <a:ext cx="4186323" cy="369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6" name="Google Shape;496;p21"/>
          <p:cNvSpPr txBox="1">
            <a:spLocks noGrp="1"/>
          </p:cNvSpPr>
          <p:nvPr>
            <p:ph type="subTitle" idx="1"/>
          </p:nvPr>
        </p:nvSpPr>
        <p:spPr>
          <a:xfrm>
            <a:off x="5659789" y="1155377"/>
            <a:ext cx="3087385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Designers and engineers are not always aware of all the potential solutions to a clash and how each one impacts the cost, schedule, and quality of a project.</a:t>
            </a:r>
          </a:p>
          <a:p>
            <a:r>
              <a:rPr lang="en-US" sz="1800" dirty="0">
                <a:solidFill>
                  <a:schemeClr val="bg1"/>
                </a:solidFill>
              </a:rPr>
              <a:t/>
            </a:r>
            <a:br>
              <a:rPr lang="en-US" sz="1800" dirty="0">
                <a:solidFill>
                  <a:schemeClr val="bg1"/>
                </a:solidFill>
              </a:rPr>
            </a:b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497" name="Google Shape;497;p21"/>
          <p:cNvSpPr txBox="1">
            <a:spLocks noGrp="1"/>
          </p:cNvSpPr>
          <p:nvPr>
            <p:ph type="ctrTitle"/>
          </p:nvPr>
        </p:nvSpPr>
        <p:spPr>
          <a:xfrm>
            <a:off x="590550" y="410777"/>
            <a:ext cx="20928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BUSINESS PROBLEM</a:t>
            </a:r>
            <a:endParaRPr dirty="0"/>
          </a:p>
        </p:txBody>
      </p:sp>
      <p:grpSp>
        <p:nvGrpSpPr>
          <p:cNvPr id="499" name="Google Shape;499;p21"/>
          <p:cNvGrpSpPr/>
          <p:nvPr/>
        </p:nvGrpSpPr>
        <p:grpSpPr>
          <a:xfrm>
            <a:off x="4984236" y="3858376"/>
            <a:ext cx="2219245" cy="288063"/>
            <a:chOff x="3906325" y="2716500"/>
            <a:chExt cx="3677900" cy="477400"/>
          </a:xfrm>
        </p:grpSpPr>
        <p:sp>
          <p:nvSpPr>
            <p:cNvPr id="500" name="Google Shape;500;p21"/>
            <p:cNvSpPr/>
            <p:nvPr/>
          </p:nvSpPr>
          <p:spPr>
            <a:xfrm>
              <a:off x="3906325" y="2716500"/>
              <a:ext cx="268226" cy="267657"/>
            </a:xfrm>
            <a:custGeom>
              <a:avLst/>
              <a:gdLst/>
              <a:ahLst/>
              <a:cxnLst/>
              <a:rect l="l" t="t" r="r" b="b"/>
              <a:pathLst>
                <a:path w="1885" h="1881" extrusionOk="0">
                  <a:moveTo>
                    <a:pt x="1574" y="1"/>
                  </a:moveTo>
                  <a:lnTo>
                    <a:pt x="1" y="1572"/>
                  </a:lnTo>
                  <a:lnTo>
                    <a:pt x="1" y="1880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3906325" y="2716500"/>
              <a:ext cx="432150" cy="431581"/>
            </a:xfrm>
            <a:custGeom>
              <a:avLst/>
              <a:gdLst/>
              <a:ahLst/>
              <a:cxnLst/>
              <a:rect l="l" t="t" r="r" b="b"/>
              <a:pathLst>
                <a:path w="3037" h="3033" extrusionOk="0">
                  <a:moveTo>
                    <a:pt x="2725" y="1"/>
                  </a:moveTo>
                  <a:lnTo>
                    <a:pt x="1" y="2724"/>
                  </a:lnTo>
                  <a:lnTo>
                    <a:pt x="1" y="3032"/>
                  </a:lnTo>
                  <a:lnTo>
                    <a:pt x="30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3980034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414395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43078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447180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8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4635303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4799226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4963008" y="2716500"/>
              <a:ext cx="521938" cy="477400"/>
            </a:xfrm>
            <a:custGeom>
              <a:avLst/>
              <a:gdLst/>
              <a:ahLst/>
              <a:cxnLst/>
              <a:rect l="l" t="t" r="r" b="b"/>
              <a:pathLst>
                <a:path w="3668" h="3355" extrusionOk="0">
                  <a:moveTo>
                    <a:pt x="3358" y="1"/>
                  </a:moveTo>
                  <a:lnTo>
                    <a:pt x="1" y="3355"/>
                  </a:lnTo>
                  <a:lnTo>
                    <a:pt x="312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512693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5290429" y="2716500"/>
              <a:ext cx="522223" cy="477400"/>
            </a:xfrm>
            <a:custGeom>
              <a:avLst/>
              <a:gdLst/>
              <a:ahLst/>
              <a:cxnLst/>
              <a:rect l="l" t="t" r="r" b="b"/>
              <a:pathLst>
                <a:path w="3670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545435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561827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1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578220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5945982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6109479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6273403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8" y="1"/>
                  </a:moveTo>
                  <a:lnTo>
                    <a:pt x="0" y="3355"/>
                  </a:lnTo>
                  <a:lnTo>
                    <a:pt x="312" y="3355"/>
                  </a:lnTo>
                  <a:lnTo>
                    <a:pt x="36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6437327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6601251" y="2716500"/>
              <a:ext cx="521653" cy="477400"/>
            </a:xfrm>
            <a:custGeom>
              <a:avLst/>
              <a:gdLst/>
              <a:ahLst/>
              <a:cxnLst/>
              <a:rect l="l" t="t" r="r" b="b"/>
              <a:pathLst>
                <a:path w="3666" h="3355" extrusionOk="0">
                  <a:moveTo>
                    <a:pt x="3354" y="1"/>
                  </a:moveTo>
                  <a:lnTo>
                    <a:pt x="0" y="3355"/>
                  </a:lnTo>
                  <a:lnTo>
                    <a:pt x="308" y="3355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6764463" y="2716500"/>
              <a:ext cx="522365" cy="477400"/>
            </a:xfrm>
            <a:custGeom>
              <a:avLst/>
              <a:gdLst/>
              <a:ahLst/>
              <a:cxnLst/>
              <a:rect l="l" t="t" r="r" b="b"/>
              <a:pathLst>
                <a:path w="3671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6928387" y="2716500"/>
              <a:ext cx="521796" cy="477400"/>
            </a:xfrm>
            <a:custGeom>
              <a:avLst/>
              <a:gdLst/>
              <a:ahLst/>
              <a:cxnLst/>
              <a:rect l="l" t="t" r="r" b="b"/>
              <a:pathLst>
                <a:path w="3667" h="3355" extrusionOk="0">
                  <a:moveTo>
                    <a:pt x="3359" y="1"/>
                  </a:moveTo>
                  <a:lnTo>
                    <a:pt x="1" y="3355"/>
                  </a:lnTo>
                  <a:lnTo>
                    <a:pt x="313" y="335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7092311" y="2716500"/>
              <a:ext cx="491914" cy="477400"/>
            </a:xfrm>
            <a:custGeom>
              <a:avLst/>
              <a:gdLst/>
              <a:ahLst/>
              <a:cxnLst/>
              <a:rect l="l" t="t" r="r" b="b"/>
              <a:pathLst>
                <a:path w="3457" h="3355" extrusionOk="0">
                  <a:moveTo>
                    <a:pt x="3355" y="1"/>
                  </a:moveTo>
                  <a:lnTo>
                    <a:pt x="1" y="3355"/>
                  </a:lnTo>
                  <a:lnTo>
                    <a:pt x="309" y="3355"/>
                  </a:lnTo>
                  <a:lnTo>
                    <a:pt x="3456" y="210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7256235" y="2865910"/>
              <a:ext cx="327990" cy="327990"/>
            </a:xfrm>
            <a:custGeom>
              <a:avLst/>
              <a:gdLst/>
              <a:ahLst/>
              <a:cxnLst/>
              <a:rect l="l" t="t" r="r" b="b"/>
              <a:pathLst>
                <a:path w="2305" h="2305" extrusionOk="0">
                  <a:moveTo>
                    <a:pt x="2304" y="1"/>
                  </a:moveTo>
                  <a:lnTo>
                    <a:pt x="0" y="2305"/>
                  </a:lnTo>
                  <a:lnTo>
                    <a:pt x="309" y="2305"/>
                  </a:lnTo>
                  <a:lnTo>
                    <a:pt x="2304" y="312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7419590" y="3029834"/>
              <a:ext cx="164635" cy="164066"/>
            </a:xfrm>
            <a:custGeom>
              <a:avLst/>
              <a:gdLst/>
              <a:ahLst/>
              <a:cxnLst/>
              <a:rect l="l" t="t" r="r" b="b"/>
              <a:pathLst>
                <a:path w="1157" h="1153" extrusionOk="0">
                  <a:moveTo>
                    <a:pt x="1156" y="1"/>
                  </a:moveTo>
                  <a:lnTo>
                    <a:pt x="1" y="1153"/>
                  </a:lnTo>
                  <a:lnTo>
                    <a:pt x="313" y="1153"/>
                  </a:lnTo>
                  <a:lnTo>
                    <a:pt x="1156" y="31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7583514" y="3193758"/>
              <a:ext cx="711" cy="142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160" y="434657"/>
            <a:ext cx="8150860" cy="4314825"/>
          </a:xfrm>
          <a:prstGeom prst="rect">
            <a:avLst/>
          </a:prstGeom>
          <a:solidFill>
            <a:srgbClr val="1ABD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496;p21"/>
          <p:cNvSpPr txBox="1">
            <a:spLocks/>
          </p:cNvSpPr>
          <p:nvPr/>
        </p:nvSpPr>
        <p:spPr>
          <a:xfrm>
            <a:off x="4593590" y="1686559"/>
            <a:ext cx="1442051" cy="521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smtClean="0">
                <a:solidFill>
                  <a:schemeClr val="bg1"/>
                </a:solidFill>
                <a:latin typeface="Inconsolata" panose="020B0604020202020204" charset="0"/>
              </a:rPr>
              <a:t>Introducing</a:t>
            </a:r>
            <a:endParaRPr lang="en-US" sz="1800" dirty="0">
              <a:solidFill>
                <a:schemeClr val="bg1"/>
              </a:solidFill>
              <a:latin typeface="Inconsolata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059" y="2073541"/>
            <a:ext cx="3121973" cy="139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3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5"/>
          <p:cNvSpPr txBox="1">
            <a:spLocks noGrp="1"/>
          </p:cNvSpPr>
          <p:nvPr>
            <p:ph type="ctrTitle"/>
          </p:nvPr>
        </p:nvSpPr>
        <p:spPr>
          <a:xfrm>
            <a:off x="590550" y="410775"/>
            <a:ext cx="9549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PROCESS</a:t>
            </a: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1381016" y="257175"/>
            <a:ext cx="7326338" cy="5057774"/>
            <a:chOff x="2334552" y="771257"/>
            <a:chExt cx="5504573" cy="3925812"/>
          </a:xfrm>
        </p:grpSpPr>
        <p:sp>
          <p:nvSpPr>
            <p:cNvPr id="616" name="Google Shape;616;p25"/>
            <p:cNvSpPr txBox="1"/>
            <p:nvPr/>
          </p:nvSpPr>
          <p:spPr>
            <a:xfrm>
              <a:off x="2334552" y="2302053"/>
              <a:ext cx="1011073" cy="6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800" dirty="0" smtClean="0">
                  <a:solidFill>
                    <a:schemeClr val="tx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Clash Detection</a:t>
              </a:r>
              <a:endParaRPr sz="1800" dirty="0">
                <a:solidFill>
                  <a:schemeClr val="tx1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617" name="Google Shape;617;p25"/>
            <p:cNvSpPr txBox="1"/>
            <p:nvPr/>
          </p:nvSpPr>
          <p:spPr>
            <a:xfrm>
              <a:off x="3170005" y="3722855"/>
              <a:ext cx="16815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434343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Select Optimal Solution</a:t>
              </a:r>
              <a:endParaRPr sz="1800" dirty="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619" name="Google Shape;619;p25"/>
            <p:cNvSpPr txBox="1"/>
            <p:nvPr/>
          </p:nvSpPr>
          <p:spPr>
            <a:xfrm>
              <a:off x="4907073" y="3978269"/>
              <a:ext cx="16815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434343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Update Model</a:t>
              </a:r>
              <a:endParaRPr sz="1800" dirty="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624" name="Google Shape;624;p25"/>
            <p:cNvSpPr/>
            <p:nvPr/>
          </p:nvSpPr>
          <p:spPr>
            <a:xfrm>
              <a:off x="3223421" y="1582770"/>
              <a:ext cx="712750" cy="712716"/>
            </a:xfrm>
            <a:custGeom>
              <a:avLst/>
              <a:gdLst/>
              <a:ahLst/>
              <a:cxnLst/>
              <a:rect l="l" t="t" r="r" b="b"/>
              <a:pathLst>
                <a:path w="21355" h="21354" extrusionOk="0">
                  <a:moveTo>
                    <a:pt x="10679" y="0"/>
                  </a:moveTo>
                  <a:cubicBezTo>
                    <a:pt x="4789" y="0"/>
                    <a:pt x="1" y="4789"/>
                    <a:pt x="1" y="10675"/>
                  </a:cubicBezTo>
                  <a:cubicBezTo>
                    <a:pt x="1" y="16565"/>
                    <a:pt x="4789" y="21354"/>
                    <a:pt x="10679" y="21354"/>
                  </a:cubicBezTo>
                  <a:cubicBezTo>
                    <a:pt x="16566" y="21354"/>
                    <a:pt x="21355" y="16565"/>
                    <a:pt x="21355" y="10675"/>
                  </a:cubicBezTo>
                  <a:cubicBezTo>
                    <a:pt x="21355" y="4789"/>
                    <a:pt x="16566" y="0"/>
                    <a:pt x="10679" y="0"/>
                  </a:cubicBezTo>
                  <a:close/>
                </a:path>
              </a:pathLst>
            </a:custGeom>
            <a:solidFill>
              <a:srgbClr val="1AB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5"/>
            <p:cNvSpPr/>
            <p:nvPr/>
          </p:nvSpPr>
          <p:spPr>
            <a:xfrm>
              <a:off x="5085606" y="2430418"/>
              <a:ext cx="1306580" cy="1306614"/>
            </a:xfrm>
            <a:custGeom>
              <a:avLst/>
              <a:gdLst/>
              <a:ahLst/>
              <a:cxnLst/>
              <a:rect l="l" t="t" r="r" b="b"/>
              <a:pathLst>
                <a:path w="39147" h="39148" extrusionOk="0">
                  <a:moveTo>
                    <a:pt x="19572" y="0"/>
                  </a:moveTo>
                  <a:cubicBezTo>
                    <a:pt x="8781" y="0"/>
                    <a:pt x="0" y="8781"/>
                    <a:pt x="0" y="19572"/>
                  </a:cubicBezTo>
                  <a:cubicBezTo>
                    <a:pt x="0" y="30367"/>
                    <a:pt x="8781" y="39148"/>
                    <a:pt x="19572" y="39148"/>
                  </a:cubicBezTo>
                  <a:cubicBezTo>
                    <a:pt x="30366" y="39148"/>
                    <a:pt x="39147" y="30367"/>
                    <a:pt x="39147" y="19572"/>
                  </a:cubicBezTo>
                  <a:cubicBezTo>
                    <a:pt x="39147" y="8781"/>
                    <a:pt x="30366" y="0"/>
                    <a:pt x="19572" y="0"/>
                  </a:cubicBezTo>
                  <a:close/>
                </a:path>
              </a:pathLst>
            </a:custGeom>
            <a:solidFill>
              <a:srgbClr val="1AB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5"/>
            <p:cNvSpPr/>
            <p:nvPr/>
          </p:nvSpPr>
          <p:spPr>
            <a:xfrm>
              <a:off x="5204329" y="2549140"/>
              <a:ext cx="1069174" cy="1069042"/>
            </a:xfrm>
            <a:custGeom>
              <a:avLst/>
              <a:gdLst/>
              <a:ahLst/>
              <a:cxnLst/>
              <a:rect l="l" t="t" r="r" b="b"/>
              <a:pathLst>
                <a:path w="32034" h="32030" extrusionOk="0">
                  <a:moveTo>
                    <a:pt x="16015" y="1"/>
                  </a:moveTo>
                  <a:cubicBezTo>
                    <a:pt x="7187" y="1"/>
                    <a:pt x="1" y="7184"/>
                    <a:pt x="1" y="16015"/>
                  </a:cubicBezTo>
                  <a:cubicBezTo>
                    <a:pt x="1" y="24846"/>
                    <a:pt x="7187" y="32030"/>
                    <a:pt x="16015" y="32030"/>
                  </a:cubicBezTo>
                  <a:cubicBezTo>
                    <a:pt x="24846" y="32030"/>
                    <a:pt x="32033" y="24846"/>
                    <a:pt x="32033" y="16015"/>
                  </a:cubicBezTo>
                  <a:cubicBezTo>
                    <a:pt x="32033" y="7184"/>
                    <a:pt x="24846" y="1"/>
                    <a:pt x="1601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5"/>
            <p:cNvSpPr/>
            <p:nvPr/>
          </p:nvSpPr>
          <p:spPr>
            <a:xfrm>
              <a:off x="4154146" y="1242523"/>
              <a:ext cx="1306613" cy="1306614"/>
            </a:xfrm>
            <a:custGeom>
              <a:avLst/>
              <a:gdLst/>
              <a:ahLst/>
              <a:cxnLst/>
              <a:rect l="l" t="t" r="r" b="b"/>
              <a:pathLst>
                <a:path w="39148" h="39148" extrusionOk="0">
                  <a:moveTo>
                    <a:pt x="19573" y="1"/>
                  </a:moveTo>
                  <a:cubicBezTo>
                    <a:pt x="8781" y="1"/>
                    <a:pt x="1" y="8781"/>
                    <a:pt x="1" y="19572"/>
                  </a:cubicBezTo>
                  <a:cubicBezTo>
                    <a:pt x="1" y="30367"/>
                    <a:pt x="8781" y="39148"/>
                    <a:pt x="19573" y="39148"/>
                  </a:cubicBezTo>
                  <a:cubicBezTo>
                    <a:pt x="30367" y="39148"/>
                    <a:pt x="39147" y="30367"/>
                    <a:pt x="39147" y="19572"/>
                  </a:cubicBezTo>
                  <a:cubicBezTo>
                    <a:pt x="39147" y="8781"/>
                    <a:pt x="30367" y="1"/>
                    <a:pt x="19573" y="1"/>
                  </a:cubicBezTo>
                  <a:close/>
                </a:path>
              </a:pathLst>
            </a:custGeom>
            <a:solidFill>
              <a:srgbClr val="96E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5"/>
            <p:cNvSpPr/>
            <p:nvPr/>
          </p:nvSpPr>
          <p:spPr>
            <a:xfrm>
              <a:off x="3342277" y="1701493"/>
              <a:ext cx="475178" cy="475178"/>
            </a:xfrm>
            <a:custGeom>
              <a:avLst/>
              <a:gdLst/>
              <a:ahLst/>
              <a:cxnLst/>
              <a:rect l="l" t="t" r="r" b="b"/>
              <a:pathLst>
                <a:path w="14237" h="14237" extrusionOk="0">
                  <a:moveTo>
                    <a:pt x="7118" y="1"/>
                  </a:moveTo>
                  <a:cubicBezTo>
                    <a:pt x="3192" y="1"/>
                    <a:pt x="1" y="3196"/>
                    <a:pt x="1" y="7118"/>
                  </a:cubicBezTo>
                  <a:cubicBezTo>
                    <a:pt x="1" y="11045"/>
                    <a:pt x="3192" y="14237"/>
                    <a:pt x="7118" y="14237"/>
                  </a:cubicBezTo>
                  <a:cubicBezTo>
                    <a:pt x="11041" y="14237"/>
                    <a:pt x="14236" y="11045"/>
                    <a:pt x="14236" y="7118"/>
                  </a:cubicBezTo>
                  <a:cubicBezTo>
                    <a:pt x="14236" y="3196"/>
                    <a:pt x="11041" y="1"/>
                    <a:pt x="711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5"/>
            <p:cNvSpPr/>
            <p:nvPr/>
          </p:nvSpPr>
          <p:spPr>
            <a:xfrm>
              <a:off x="3508897" y="2578879"/>
              <a:ext cx="1009665" cy="1009699"/>
            </a:xfrm>
            <a:custGeom>
              <a:avLst/>
              <a:gdLst/>
              <a:ahLst/>
              <a:cxnLst/>
              <a:rect l="l" t="t" r="r" b="b"/>
              <a:pathLst>
                <a:path w="30251" h="30252" extrusionOk="0">
                  <a:moveTo>
                    <a:pt x="15127" y="1"/>
                  </a:moveTo>
                  <a:cubicBezTo>
                    <a:pt x="6785" y="1"/>
                    <a:pt x="0" y="6785"/>
                    <a:pt x="0" y="15124"/>
                  </a:cubicBezTo>
                  <a:cubicBezTo>
                    <a:pt x="0" y="23467"/>
                    <a:pt x="6785" y="30251"/>
                    <a:pt x="15127" y="30251"/>
                  </a:cubicBezTo>
                  <a:cubicBezTo>
                    <a:pt x="23466" y="30251"/>
                    <a:pt x="30250" y="23467"/>
                    <a:pt x="30250" y="15124"/>
                  </a:cubicBezTo>
                  <a:cubicBezTo>
                    <a:pt x="30250" y="6785"/>
                    <a:pt x="23466" y="1"/>
                    <a:pt x="15127" y="1"/>
                  </a:cubicBezTo>
                  <a:close/>
                </a:path>
              </a:pathLst>
            </a:custGeom>
            <a:solidFill>
              <a:srgbClr val="96E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5708625" y="1358241"/>
              <a:ext cx="1009665" cy="1009665"/>
            </a:xfrm>
            <a:custGeom>
              <a:avLst/>
              <a:gdLst/>
              <a:ahLst/>
              <a:cxnLst/>
              <a:rect l="l" t="t" r="r" b="b"/>
              <a:pathLst>
                <a:path w="30251" h="30251" extrusionOk="0">
                  <a:moveTo>
                    <a:pt x="15127" y="0"/>
                  </a:moveTo>
                  <a:cubicBezTo>
                    <a:pt x="6785" y="0"/>
                    <a:pt x="0" y="6789"/>
                    <a:pt x="0" y="15127"/>
                  </a:cubicBezTo>
                  <a:cubicBezTo>
                    <a:pt x="0" y="23466"/>
                    <a:pt x="6785" y="30251"/>
                    <a:pt x="15127" y="30251"/>
                  </a:cubicBezTo>
                  <a:cubicBezTo>
                    <a:pt x="23466" y="30251"/>
                    <a:pt x="30251" y="23466"/>
                    <a:pt x="30251" y="15127"/>
                  </a:cubicBezTo>
                  <a:cubicBezTo>
                    <a:pt x="30251" y="6789"/>
                    <a:pt x="23466" y="0"/>
                    <a:pt x="15127" y="0"/>
                  </a:cubicBezTo>
                  <a:close/>
                </a:path>
              </a:pathLst>
            </a:custGeom>
            <a:solidFill>
              <a:srgbClr val="96E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5827482" y="1477064"/>
              <a:ext cx="772093" cy="772126"/>
            </a:xfrm>
            <a:custGeom>
              <a:avLst/>
              <a:gdLst/>
              <a:ahLst/>
              <a:cxnLst/>
              <a:rect l="l" t="t" r="r" b="b"/>
              <a:pathLst>
                <a:path w="23133" h="23134" extrusionOk="0">
                  <a:moveTo>
                    <a:pt x="11566" y="1"/>
                  </a:moveTo>
                  <a:cubicBezTo>
                    <a:pt x="5187" y="1"/>
                    <a:pt x="0" y="5188"/>
                    <a:pt x="0" y="11567"/>
                  </a:cubicBezTo>
                  <a:cubicBezTo>
                    <a:pt x="0" y="17946"/>
                    <a:pt x="5187" y="23134"/>
                    <a:pt x="11566" y="23134"/>
                  </a:cubicBezTo>
                  <a:cubicBezTo>
                    <a:pt x="17941" y="23134"/>
                    <a:pt x="23132" y="17946"/>
                    <a:pt x="23132" y="11567"/>
                  </a:cubicBezTo>
                  <a:cubicBezTo>
                    <a:pt x="23132" y="5188"/>
                    <a:pt x="17941" y="1"/>
                    <a:pt x="1156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2" name="Google Shape;632;p25"/>
            <p:cNvGrpSpPr/>
            <p:nvPr/>
          </p:nvGrpSpPr>
          <p:grpSpPr>
            <a:xfrm>
              <a:off x="3250633" y="1295993"/>
              <a:ext cx="3414148" cy="2466571"/>
              <a:chOff x="2719135" y="972957"/>
              <a:chExt cx="4469170" cy="3228777"/>
            </a:xfrm>
          </p:grpSpPr>
          <p:sp>
            <p:nvSpPr>
              <p:cNvPr id="633" name="Google Shape;633;p25"/>
              <p:cNvSpPr/>
              <p:nvPr/>
            </p:nvSpPr>
            <p:spPr>
              <a:xfrm>
                <a:off x="2719135" y="2281304"/>
                <a:ext cx="54525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1248" extrusionOk="0">
                    <a:moveTo>
                      <a:pt x="624" y="357"/>
                    </a:moveTo>
                    <a:cubicBezTo>
                      <a:pt x="769" y="357"/>
                      <a:pt x="888" y="476"/>
                      <a:pt x="888" y="624"/>
                    </a:cubicBezTo>
                    <a:cubicBezTo>
                      <a:pt x="888" y="769"/>
                      <a:pt x="769" y="889"/>
                      <a:pt x="624" y="889"/>
                    </a:cubicBezTo>
                    <a:cubicBezTo>
                      <a:pt x="475" y="889"/>
                      <a:pt x="356" y="769"/>
                      <a:pt x="356" y="624"/>
                    </a:cubicBezTo>
                    <a:cubicBezTo>
                      <a:pt x="356" y="476"/>
                      <a:pt x="475" y="357"/>
                      <a:pt x="624" y="357"/>
                    </a:cubicBezTo>
                    <a:close/>
                    <a:moveTo>
                      <a:pt x="624" y="1"/>
                    </a:moveTo>
                    <a:cubicBezTo>
                      <a:pt x="279" y="1"/>
                      <a:pt x="0" y="280"/>
                      <a:pt x="0" y="624"/>
                    </a:cubicBezTo>
                    <a:cubicBezTo>
                      <a:pt x="0" y="965"/>
                      <a:pt x="279" y="1248"/>
                      <a:pt x="624" y="1248"/>
                    </a:cubicBezTo>
                    <a:cubicBezTo>
                      <a:pt x="968" y="1248"/>
                      <a:pt x="1247" y="965"/>
                      <a:pt x="1247" y="624"/>
                    </a:cubicBezTo>
                    <a:cubicBezTo>
                      <a:pt x="1247" y="280"/>
                      <a:pt x="968" y="1"/>
                      <a:pt x="624" y="1"/>
                    </a:cubicBezTo>
                    <a:close/>
                  </a:path>
                </a:pathLst>
              </a:custGeom>
              <a:solidFill>
                <a:srgbClr val="322A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4" name="Google Shape;634;p25"/>
              <p:cNvGrpSpPr/>
              <p:nvPr/>
            </p:nvGrpSpPr>
            <p:grpSpPr>
              <a:xfrm rot="-1937487">
                <a:off x="3592245" y="3894219"/>
                <a:ext cx="251595" cy="260452"/>
                <a:chOff x="2996454" y="3544360"/>
                <a:chExt cx="251607" cy="260465"/>
              </a:xfrm>
            </p:grpSpPr>
            <p:sp>
              <p:nvSpPr>
                <p:cNvPr id="635" name="Google Shape;635;p25"/>
                <p:cNvSpPr/>
                <p:nvPr/>
              </p:nvSpPr>
              <p:spPr>
                <a:xfrm rot="-1800065">
                  <a:off x="3013277" y="3590432"/>
                  <a:ext cx="217962" cy="125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9" h="2877" extrusionOk="0">
                      <a:moveTo>
                        <a:pt x="4787" y="0"/>
                      </a:moveTo>
                      <a:cubicBezTo>
                        <a:pt x="4757" y="0"/>
                        <a:pt x="4728" y="7"/>
                        <a:pt x="4699" y="22"/>
                      </a:cubicBezTo>
                      <a:lnTo>
                        <a:pt x="121" y="2540"/>
                      </a:lnTo>
                      <a:cubicBezTo>
                        <a:pt x="34" y="2587"/>
                        <a:pt x="1" y="2696"/>
                        <a:pt x="48" y="2783"/>
                      </a:cubicBezTo>
                      <a:cubicBezTo>
                        <a:pt x="81" y="2841"/>
                        <a:pt x="142" y="2877"/>
                        <a:pt x="204" y="2877"/>
                      </a:cubicBezTo>
                      <a:cubicBezTo>
                        <a:pt x="233" y="2877"/>
                        <a:pt x="266" y="2870"/>
                        <a:pt x="291" y="2851"/>
                      </a:cubicBezTo>
                      <a:lnTo>
                        <a:pt x="4869" y="334"/>
                      </a:lnTo>
                      <a:cubicBezTo>
                        <a:pt x="4956" y="287"/>
                        <a:pt x="4989" y="178"/>
                        <a:pt x="4942" y="91"/>
                      </a:cubicBezTo>
                      <a:cubicBezTo>
                        <a:pt x="4907" y="32"/>
                        <a:pt x="4848" y="0"/>
                        <a:pt x="4787" y="0"/>
                      </a:cubicBezTo>
                      <a:close/>
                    </a:path>
                  </a:pathLst>
                </a:custGeom>
                <a:solidFill>
                  <a:srgbClr val="322A3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25"/>
                <p:cNvSpPr/>
                <p:nvPr/>
              </p:nvSpPr>
              <p:spPr>
                <a:xfrm rot="-1800065">
                  <a:off x="3025865" y="3740322"/>
                  <a:ext cx="54523" cy="54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8" h="1248" extrusionOk="0">
                      <a:moveTo>
                        <a:pt x="624" y="356"/>
                      </a:moveTo>
                      <a:cubicBezTo>
                        <a:pt x="773" y="356"/>
                        <a:pt x="892" y="475"/>
                        <a:pt x="892" y="624"/>
                      </a:cubicBezTo>
                      <a:cubicBezTo>
                        <a:pt x="892" y="769"/>
                        <a:pt x="773" y="888"/>
                        <a:pt x="624" y="888"/>
                      </a:cubicBezTo>
                      <a:cubicBezTo>
                        <a:pt x="476" y="888"/>
                        <a:pt x="357" y="769"/>
                        <a:pt x="357" y="624"/>
                      </a:cubicBezTo>
                      <a:cubicBezTo>
                        <a:pt x="357" y="475"/>
                        <a:pt x="476" y="356"/>
                        <a:pt x="624" y="356"/>
                      </a:cubicBezTo>
                      <a:close/>
                      <a:moveTo>
                        <a:pt x="624" y="1"/>
                      </a:moveTo>
                      <a:cubicBezTo>
                        <a:pt x="280" y="1"/>
                        <a:pt x="1" y="280"/>
                        <a:pt x="1" y="624"/>
                      </a:cubicBezTo>
                      <a:cubicBezTo>
                        <a:pt x="1" y="965"/>
                        <a:pt x="280" y="1247"/>
                        <a:pt x="624" y="1247"/>
                      </a:cubicBezTo>
                      <a:cubicBezTo>
                        <a:pt x="969" y="1247"/>
                        <a:pt x="1248" y="965"/>
                        <a:pt x="1248" y="624"/>
                      </a:cubicBezTo>
                      <a:cubicBezTo>
                        <a:pt x="1248" y="280"/>
                        <a:pt x="969" y="1"/>
                        <a:pt x="624" y="1"/>
                      </a:cubicBezTo>
                      <a:close/>
                    </a:path>
                  </a:pathLst>
                </a:custGeom>
                <a:solidFill>
                  <a:srgbClr val="322A3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37" name="Google Shape;637;p25"/>
              <p:cNvSpPr/>
              <p:nvPr/>
            </p:nvSpPr>
            <p:spPr>
              <a:xfrm>
                <a:off x="2753463" y="972957"/>
                <a:ext cx="4434841" cy="3125364"/>
              </a:xfrm>
              <a:custGeom>
                <a:avLst/>
                <a:gdLst/>
                <a:ahLst/>
                <a:cxnLst/>
                <a:rect l="l" t="t" r="r" b="b"/>
                <a:pathLst>
                  <a:path w="101507" h="71535" extrusionOk="0">
                    <a:moveTo>
                      <a:pt x="45857" y="0"/>
                    </a:moveTo>
                    <a:cubicBezTo>
                      <a:pt x="35949" y="0"/>
                      <a:pt x="27886" y="8064"/>
                      <a:pt x="27886" y="17970"/>
                    </a:cubicBezTo>
                    <a:cubicBezTo>
                      <a:pt x="27886" y="18122"/>
                      <a:pt x="27886" y="18274"/>
                      <a:pt x="27889" y="18427"/>
                    </a:cubicBezTo>
                    <a:cubicBezTo>
                      <a:pt x="26658" y="18470"/>
                      <a:pt x="19370" y="18727"/>
                      <a:pt x="18138" y="18771"/>
                    </a:cubicBezTo>
                    <a:cubicBezTo>
                      <a:pt x="17880" y="13946"/>
                      <a:pt x="13933" y="10194"/>
                      <a:pt x="9078" y="10194"/>
                    </a:cubicBezTo>
                    <a:cubicBezTo>
                      <a:pt x="4072" y="10194"/>
                      <a:pt x="1" y="14265"/>
                      <a:pt x="1" y="19267"/>
                    </a:cubicBezTo>
                    <a:cubicBezTo>
                      <a:pt x="1" y="21940"/>
                      <a:pt x="1163" y="24455"/>
                      <a:pt x="3199" y="26186"/>
                    </a:cubicBezTo>
                    <a:lnTo>
                      <a:pt x="84" y="30004"/>
                    </a:lnTo>
                    <a:cubicBezTo>
                      <a:pt x="23" y="30080"/>
                      <a:pt x="33" y="30193"/>
                      <a:pt x="110" y="30254"/>
                    </a:cubicBezTo>
                    <a:cubicBezTo>
                      <a:pt x="142" y="30281"/>
                      <a:pt x="182" y="30294"/>
                      <a:pt x="222" y="30294"/>
                    </a:cubicBezTo>
                    <a:cubicBezTo>
                      <a:pt x="273" y="30294"/>
                      <a:pt x="324" y="30272"/>
                      <a:pt x="359" y="30228"/>
                    </a:cubicBezTo>
                    <a:lnTo>
                      <a:pt x="3587" y="26273"/>
                    </a:lnTo>
                    <a:cubicBezTo>
                      <a:pt x="3619" y="26237"/>
                      <a:pt x="3634" y="26190"/>
                      <a:pt x="3627" y="26142"/>
                    </a:cubicBezTo>
                    <a:cubicBezTo>
                      <a:pt x="3623" y="26095"/>
                      <a:pt x="3598" y="26052"/>
                      <a:pt x="3562" y="26023"/>
                    </a:cubicBezTo>
                    <a:lnTo>
                      <a:pt x="3529" y="25998"/>
                    </a:lnTo>
                    <a:cubicBezTo>
                      <a:pt x="1515" y="24331"/>
                      <a:pt x="356" y="21879"/>
                      <a:pt x="356" y="19267"/>
                    </a:cubicBezTo>
                    <a:cubicBezTo>
                      <a:pt x="356" y="14460"/>
                      <a:pt x="4268" y="10548"/>
                      <a:pt x="9078" y="10548"/>
                    </a:cubicBezTo>
                    <a:cubicBezTo>
                      <a:pt x="13799" y="10548"/>
                      <a:pt x="17627" y="14243"/>
                      <a:pt x="17790" y="18963"/>
                    </a:cubicBezTo>
                    <a:cubicBezTo>
                      <a:pt x="17793" y="19010"/>
                      <a:pt x="17815" y="19053"/>
                      <a:pt x="17848" y="19086"/>
                    </a:cubicBezTo>
                    <a:cubicBezTo>
                      <a:pt x="17885" y="19119"/>
                      <a:pt x="17935" y="19133"/>
                      <a:pt x="17979" y="19133"/>
                    </a:cubicBezTo>
                    <a:lnTo>
                      <a:pt x="27965" y="18782"/>
                    </a:lnTo>
                    <a:cubicBezTo>
                      <a:pt x="28103" y="18774"/>
                      <a:pt x="28255" y="18771"/>
                      <a:pt x="28252" y="18593"/>
                    </a:cubicBezTo>
                    <a:cubicBezTo>
                      <a:pt x="28244" y="18387"/>
                      <a:pt x="28241" y="18180"/>
                      <a:pt x="28241" y="17970"/>
                    </a:cubicBezTo>
                    <a:cubicBezTo>
                      <a:pt x="28241" y="8259"/>
                      <a:pt x="36145" y="355"/>
                      <a:pt x="45857" y="355"/>
                    </a:cubicBezTo>
                    <a:cubicBezTo>
                      <a:pt x="55572" y="355"/>
                      <a:pt x="63475" y="8259"/>
                      <a:pt x="63475" y="17970"/>
                    </a:cubicBezTo>
                    <a:cubicBezTo>
                      <a:pt x="63475" y="27685"/>
                      <a:pt x="55572" y="35590"/>
                      <a:pt x="45857" y="35590"/>
                    </a:cubicBezTo>
                    <a:cubicBezTo>
                      <a:pt x="42353" y="35590"/>
                      <a:pt x="38970" y="34561"/>
                      <a:pt x="36068" y="32619"/>
                    </a:cubicBezTo>
                    <a:cubicBezTo>
                      <a:pt x="36038" y="32600"/>
                      <a:pt x="36004" y="32591"/>
                      <a:pt x="35968" y="32591"/>
                    </a:cubicBezTo>
                    <a:cubicBezTo>
                      <a:pt x="35957" y="32591"/>
                      <a:pt x="35946" y="32592"/>
                      <a:pt x="35935" y="32594"/>
                    </a:cubicBezTo>
                    <a:cubicBezTo>
                      <a:pt x="35891" y="32605"/>
                      <a:pt x="35848" y="32630"/>
                      <a:pt x="35822" y="32670"/>
                    </a:cubicBezTo>
                    <a:cubicBezTo>
                      <a:pt x="35822" y="32670"/>
                      <a:pt x="30255" y="41001"/>
                      <a:pt x="29443" y="42215"/>
                    </a:cubicBezTo>
                    <a:cubicBezTo>
                      <a:pt x="27252" y="40791"/>
                      <a:pt x="24709" y="40038"/>
                      <a:pt x="22079" y="40038"/>
                    </a:cubicBezTo>
                    <a:cubicBezTo>
                      <a:pt x="14620" y="40038"/>
                      <a:pt x="8553" y="46105"/>
                      <a:pt x="8553" y="53560"/>
                    </a:cubicBezTo>
                    <a:cubicBezTo>
                      <a:pt x="8553" y="61019"/>
                      <a:pt x="14620" y="67086"/>
                      <a:pt x="22079" y="67086"/>
                    </a:cubicBezTo>
                    <a:cubicBezTo>
                      <a:pt x="29476" y="67086"/>
                      <a:pt x="35503" y="61113"/>
                      <a:pt x="35602" y="53738"/>
                    </a:cubicBezTo>
                    <a:lnTo>
                      <a:pt x="55793" y="53738"/>
                    </a:lnTo>
                    <a:cubicBezTo>
                      <a:pt x="55890" y="63568"/>
                      <a:pt x="63913" y="71534"/>
                      <a:pt x="73763" y="71534"/>
                    </a:cubicBezTo>
                    <a:cubicBezTo>
                      <a:pt x="83674" y="71534"/>
                      <a:pt x="91737" y="63471"/>
                      <a:pt x="91737" y="53560"/>
                    </a:cubicBezTo>
                    <a:cubicBezTo>
                      <a:pt x="91737" y="49869"/>
                      <a:pt x="90625" y="46319"/>
                      <a:pt x="88524" y="43302"/>
                    </a:cubicBezTo>
                    <a:cubicBezTo>
                      <a:pt x="86503" y="40400"/>
                      <a:pt x="83710" y="38179"/>
                      <a:pt x="80446" y="36872"/>
                    </a:cubicBezTo>
                    <a:lnTo>
                      <a:pt x="83312" y="29497"/>
                    </a:lnTo>
                    <a:cubicBezTo>
                      <a:pt x="83348" y="29407"/>
                      <a:pt x="83300" y="29305"/>
                      <a:pt x="83210" y="29268"/>
                    </a:cubicBezTo>
                    <a:cubicBezTo>
                      <a:pt x="78110" y="27284"/>
                      <a:pt x="74817" y="22466"/>
                      <a:pt x="74817" y="16992"/>
                    </a:cubicBezTo>
                    <a:cubicBezTo>
                      <a:pt x="74817" y="9729"/>
                      <a:pt x="80722" y="3825"/>
                      <a:pt x="87984" y="3825"/>
                    </a:cubicBezTo>
                    <a:cubicBezTo>
                      <a:pt x="95244" y="3825"/>
                      <a:pt x="101152" y="9729"/>
                      <a:pt x="101152" y="16992"/>
                    </a:cubicBezTo>
                    <a:cubicBezTo>
                      <a:pt x="101152" y="20782"/>
                      <a:pt x="99518" y="24390"/>
                      <a:pt x="96667" y="26892"/>
                    </a:cubicBezTo>
                    <a:cubicBezTo>
                      <a:pt x="96591" y="26958"/>
                      <a:pt x="96584" y="27070"/>
                      <a:pt x="96649" y="27142"/>
                    </a:cubicBezTo>
                    <a:lnTo>
                      <a:pt x="100901" y="31993"/>
                    </a:lnTo>
                    <a:cubicBezTo>
                      <a:pt x="100936" y="32032"/>
                      <a:pt x="100985" y="32052"/>
                      <a:pt x="101035" y="32052"/>
                    </a:cubicBezTo>
                    <a:cubicBezTo>
                      <a:pt x="101077" y="32052"/>
                      <a:pt x="101120" y="32037"/>
                      <a:pt x="101155" y="32007"/>
                    </a:cubicBezTo>
                    <a:cubicBezTo>
                      <a:pt x="101227" y="31942"/>
                      <a:pt x="101235" y="31830"/>
                      <a:pt x="101170" y="31757"/>
                    </a:cubicBezTo>
                    <a:lnTo>
                      <a:pt x="97033" y="27041"/>
                    </a:lnTo>
                    <a:cubicBezTo>
                      <a:pt x="99880" y="24476"/>
                      <a:pt x="101506" y="20825"/>
                      <a:pt x="101506" y="16992"/>
                    </a:cubicBezTo>
                    <a:cubicBezTo>
                      <a:pt x="101506" y="9534"/>
                      <a:pt x="95439" y="3466"/>
                      <a:pt x="87984" y="3466"/>
                    </a:cubicBezTo>
                    <a:cubicBezTo>
                      <a:pt x="80526" y="3466"/>
                      <a:pt x="74459" y="9534"/>
                      <a:pt x="74459" y="16992"/>
                    </a:cubicBezTo>
                    <a:cubicBezTo>
                      <a:pt x="74459" y="22553"/>
                      <a:pt x="77773" y="27458"/>
                      <a:pt x="82917" y="29533"/>
                    </a:cubicBezTo>
                    <a:lnTo>
                      <a:pt x="80048" y="36908"/>
                    </a:lnTo>
                    <a:cubicBezTo>
                      <a:pt x="80015" y="36999"/>
                      <a:pt x="80058" y="37101"/>
                      <a:pt x="80149" y="37136"/>
                    </a:cubicBezTo>
                    <a:cubicBezTo>
                      <a:pt x="86973" y="39791"/>
                      <a:pt x="91382" y="46239"/>
                      <a:pt x="91382" y="53560"/>
                    </a:cubicBezTo>
                    <a:cubicBezTo>
                      <a:pt x="91382" y="63275"/>
                      <a:pt x="83478" y="71175"/>
                      <a:pt x="73763" y="71175"/>
                    </a:cubicBezTo>
                    <a:cubicBezTo>
                      <a:pt x="64052" y="71175"/>
                      <a:pt x="56147" y="63275"/>
                      <a:pt x="56147" y="53560"/>
                    </a:cubicBezTo>
                    <a:cubicBezTo>
                      <a:pt x="56147" y="53462"/>
                      <a:pt x="56067" y="53383"/>
                      <a:pt x="55970" y="53383"/>
                    </a:cubicBezTo>
                    <a:lnTo>
                      <a:pt x="35424" y="53383"/>
                    </a:lnTo>
                    <a:cubicBezTo>
                      <a:pt x="35326" y="53383"/>
                      <a:pt x="35246" y="53462"/>
                      <a:pt x="35246" y="53560"/>
                    </a:cubicBezTo>
                    <a:cubicBezTo>
                      <a:pt x="35246" y="60823"/>
                      <a:pt x="29339" y="66728"/>
                      <a:pt x="22079" y="66728"/>
                    </a:cubicBezTo>
                    <a:cubicBezTo>
                      <a:pt x="14816" y="66728"/>
                      <a:pt x="8912" y="60823"/>
                      <a:pt x="8912" y="53560"/>
                    </a:cubicBezTo>
                    <a:cubicBezTo>
                      <a:pt x="8912" y="46301"/>
                      <a:pt x="14816" y="40393"/>
                      <a:pt x="22079" y="40393"/>
                    </a:cubicBezTo>
                    <a:cubicBezTo>
                      <a:pt x="24698" y="40393"/>
                      <a:pt x="27226" y="41160"/>
                      <a:pt x="29404" y="42617"/>
                    </a:cubicBezTo>
                    <a:cubicBezTo>
                      <a:pt x="29444" y="42640"/>
                      <a:pt x="29473" y="42657"/>
                      <a:pt x="29502" y="42657"/>
                    </a:cubicBezTo>
                    <a:cubicBezTo>
                      <a:pt x="29577" y="42657"/>
                      <a:pt x="29652" y="42545"/>
                      <a:pt x="29921" y="42146"/>
                    </a:cubicBezTo>
                    <a:lnTo>
                      <a:pt x="36021" y="33015"/>
                    </a:lnTo>
                    <a:cubicBezTo>
                      <a:pt x="38945" y="34931"/>
                      <a:pt x="42343" y="35944"/>
                      <a:pt x="45857" y="35944"/>
                    </a:cubicBezTo>
                    <a:cubicBezTo>
                      <a:pt x="55767" y="35944"/>
                      <a:pt x="63831" y="27881"/>
                      <a:pt x="63831" y="17970"/>
                    </a:cubicBezTo>
                    <a:cubicBezTo>
                      <a:pt x="63831" y="8064"/>
                      <a:pt x="55767" y="0"/>
                      <a:pt x="458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8" name="Google Shape;638;p25"/>
            <p:cNvSpPr/>
            <p:nvPr/>
          </p:nvSpPr>
          <p:spPr>
            <a:xfrm>
              <a:off x="3627720" y="2697635"/>
              <a:ext cx="772126" cy="772093"/>
            </a:xfrm>
            <a:custGeom>
              <a:avLst/>
              <a:gdLst/>
              <a:ahLst/>
              <a:cxnLst/>
              <a:rect l="l" t="t" r="r" b="b"/>
              <a:pathLst>
                <a:path w="23134" h="23133" extrusionOk="0">
                  <a:moveTo>
                    <a:pt x="11567" y="0"/>
                  </a:moveTo>
                  <a:cubicBezTo>
                    <a:pt x="5188" y="0"/>
                    <a:pt x="0" y="5191"/>
                    <a:pt x="0" y="11566"/>
                  </a:cubicBezTo>
                  <a:cubicBezTo>
                    <a:pt x="0" y="17945"/>
                    <a:pt x="5188" y="23132"/>
                    <a:pt x="11567" y="23132"/>
                  </a:cubicBezTo>
                  <a:cubicBezTo>
                    <a:pt x="17942" y="23132"/>
                    <a:pt x="23133" y="17945"/>
                    <a:pt x="23133" y="11566"/>
                  </a:cubicBezTo>
                  <a:cubicBezTo>
                    <a:pt x="23133" y="5191"/>
                    <a:pt x="17942" y="0"/>
                    <a:pt x="1156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5"/>
            <p:cNvSpPr/>
            <p:nvPr/>
          </p:nvSpPr>
          <p:spPr>
            <a:xfrm>
              <a:off x="4272879" y="1361279"/>
              <a:ext cx="1068989" cy="1069090"/>
            </a:xfrm>
            <a:custGeom>
              <a:avLst/>
              <a:gdLst/>
              <a:ahLst/>
              <a:cxnLst/>
              <a:rect l="l" t="t" r="r" b="b"/>
              <a:pathLst>
                <a:path w="32030" h="32033" extrusionOk="0">
                  <a:moveTo>
                    <a:pt x="16016" y="0"/>
                  </a:moveTo>
                  <a:cubicBezTo>
                    <a:pt x="7187" y="0"/>
                    <a:pt x="1" y="7187"/>
                    <a:pt x="1" y="16014"/>
                  </a:cubicBezTo>
                  <a:cubicBezTo>
                    <a:pt x="1" y="24846"/>
                    <a:pt x="7187" y="32032"/>
                    <a:pt x="16016" y="32032"/>
                  </a:cubicBezTo>
                  <a:cubicBezTo>
                    <a:pt x="24847" y="32032"/>
                    <a:pt x="32029" y="24846"/>
                    <a:pt x="32029" y="16014"/>
                  </a:cubicBezTo>
                  <a:cubicBezTo>
                    <a:pt x="32029" y="7187"/>
                    <a:pt x="24847" y="0"/>
                    <a:pt x="160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5"/>
            <p:cNvSpPr/>
            <p:nvPr/>
          </p:nvSpPr>
          <p:spPr>
            <a:xfrm>
              <a:off x="6635104" y="2352831"/>
              <a:ext cx="41654" cy="41654"/>
            </a:xfrm>
            <a:custGeom>
              <a:avLst/>
              <a:gdLst/>
              <a:ahLst/>
              <a:cxnLst/>
              <a:rect l="l" t="t" r="r" b="b"/>
              <a:pathLst>
                <a:path w="1248" h="1248" extrusionOk="0">
                  <a:moveTo>
                    <a:pt x="624" y="357"/>
                  </a:moveTo>
                  <a:cubicBezTo>
                    <a:pt x="769" y="357"/>
                    <a:pt x="888" y="476"/>
                    <a:pt x="888" y="624"/>
                  </a:cubicBezTo>
                  <a:cubicBezTo>
                    <a:pt x="888" y="769"/>
                    <a:pt x="769" y="889"/>
                    <a:pt x="624" y="889"/>
                  </a:cubicBezTo>
                  <a:cubicBezTo>
                    <a:pt x="475" y="889"/>
                    <a:pt x="356" y="769"/>
                    <a:pt x="356" y="624"/>
                  </a:cubicBezTo>
                  <a:cubicBezTo>
                    <a:pt x="356" y="476"/>
                    <a:pt x="475" y="357"/>
                    <a:pt x="624" y="357"/>
                  </a:cubicBezTo>
                  <a:close/>
                  <a:moveTo>
                    <a:pt x="624" y="1"/>
                  </a:moveTo>
                  <a:cubicBezTo>
                    <a:pt x="279" y="1"/>
                    <a:pt x="0" y="280"/>
                    <a:pt x="0" y="624"/>
                  </a:cubicBezTo>
                  <a:cubicBezTo>
                    <a:pt x="0" y="965"/>
                    <a:pt x="279" y="1248"/>
                    <a:pt x="624" y="1248"/>
                  </a:cubicBezTo>
                  <a:cubicBezTo>
                    <a:pt x="968" y="1248"/>
                    <a:pt x="1247" y="965"/>
                    <a:pt x="1247" y="624"/>
                  </a:cubicBezTo>
                  <a:cubicBezTo>
                    <a:pt x="1247" y="280"/>
                    <a:pt x="968" y="1"/>
                    <a:pt x="6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 </a:t>
              </a:r>
              <a:endParaRPr/>
            </a:p>
          </p:txBody>
        </p:sp>
        <p:grpSp>
          <p:nvGrpSpPr>
            <p:cNvPr id="641" name="Google Shape;641;p25"/>
            <p:cNvGrpSpPr/>
            <p:nvPr/>
          </p:nvGrpSpPr>
          <p:grpSpPr>
            <a:xfrm>
              <a:off x="5656018" y="3676688"/>
              <a:ext cx="163983" cy="337698"/>
              <a:chOff x="5719717" y="3782810"/>
              <a:chExt cx="179216" cy="369069"/>
            </a:xfrm>
          </p:grpSpPr>
          <p:sp>
            <p:nvSpPr>
              <p:cNvPr id="642" name="Google Shape;642;p25"/>
              <p:cNvSpPr/>
              <p:nvPr/>
            </p:nvSpPr>
            <p:spPr>
              <a:xfrm rot="-3737593">
                <a:off x="5719205" y="3957185"/>
                <a:ext cx="181958" cy="104930"/>
              </a:xfrm>
              <a:custGeom>
                <a:avLst/>
                <a:gdLst/>
                <a:ahLst/>
                <a:cxnLst/>
                <a:rect l="l" t="t" r="r" b="b"/>
                <a:pathLst>
                  <a:path w="4989" h="2877" extrusionOk="0">
                    <a:moveTo>
                      <a:pt x="4787" y="0"/>
                    </a:moveTo>
                    <a:cubicBezTo>
                      <a:pt x="4757" y="0"/>
                      <a:pt x="4728" y="7"/>
                      <a:pt x="4699" y="22"/>
                    </a:cubicBezTo>
                    <a:lnTo>
                      <a:pt x="121" y="2540"/>
                    </a:lnTo>
                    <a:cubicBezTo>
                      <a:pt x="34" y="2587"/>
                      <a:pt x="1" y="2696"/>
                      <a:pt x="48" y="2783"/>
                    </a:cubicBezTo>
                    <a:cubicBezTo>
                      <a:pt x="81" y="2841"/>
                      <a:pt x="142" y="2877"/>
                      <a:pt x="204" y="2877"/>
                    </a:cubicBezTo>
                    <a:cubicBezTo>
                      <a:pt x="233" y="2877"/>
                      <a:pt x="266" y="2870"/>
                      <a:pt x="291" y="2851"/>
                    </a:cubicBezTo>
                    <a:lnTo>
                      <a:pt x="4869" y="334"/>
                    </a:lnTo>
                    <a:cubicBezTo>
                      <a:pt x="4956" y="287"/>
                      <a:pt x="4989" y="178"/>
                      <a:pt x="4942" y="91"/>
                    </a:cubicBezTo>
                    <a:cubicBezTo>
                      <a:pt x="4907" y="32"/>
                      <a:pt x="4848" y="0"/>
                      <a:pt x="478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5"/>
              <p:cNvSpPr/>
              <p:nvPr/>
            </p:nvSpPr>
            <p:spPr>
              <a:xfrm rot="-3737630">
                <a:off x="5789620" y="4098389"/>
                <a:ext cx="45517" cy="45517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1248" extrusionOk="0">
                    <a:moveTo>
                      <a:pt x="624" y="356"/>
                    </a:moveTo>
                    <a:cubicBezTo>
                      <a:pt x="773" y="356"/>
                      <a:pt x="892" y="475"/>
                      <a:pt x="892" y="624"/>
                    </a:cubicBezTo>
                    <a:cubicBezTo>
                      <a:pt x="892" y="769"/>
                      <a:pt x="773" y="888"/>
                      <a:pt x="624" y="888"/>
                    </a:cubicBezTo>
                    <a:cubicBezTo>
                      <a:pt x="476" y="888"/>
                      <a:pt x="357" y="769"/>
                      <a:pt x="357" y="624"/>
                    </a:cubicBezTo>
                    <a:cubicBezTo>
                      <a:pt x="357" y="475"/>
                      <a:pt x="476" y="356"/>
                      <a:pt x="624" y="356"/>
                    </a:cubicBezTo>
                    <a:close/>
                    <a:moveTo>
                      <a:pt x="624" y="1"/>
                    </a:moveTo>
                    <a:cubicBezTo>
                      <a:pt x="280" y="1"/>
                      <a:pt x="1" y="280"/>
                      <a:pt x="1" y="624"/>
                    </a:cubicBezTo>
                    <a:cubicBezTo>
                      <a:pt x="1" y="965"/>
                      <a:pt x="280" y="1247"/>
                      <a:pt x="624" y="1247"/>
                    </a:cubicBezTo>
                    <a:cubicBezTo>
                      <a:pt x="969" y="1247"/>
                      <a:pt x="1248" y="965"/>
                      <a:pt x="1248" y="624"/>
                    </a:cubicBezTo>
                    <a:cubicBezTo>
                      <a:pt x="1248" y="280"/>
                      <a:pt x="969" y="1"/>
                      <a:pt x="62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5"/>
              <p:cNvSpPr/>
              <p:nvPr/>
            </p:nvSpPr>
            <p:spPr>
              <a:xfrm rot="-3737593">
                <a:off x="5717488" y="3835285"/>
                <a:ext cx="181958" cy="104930"/>
              </a:xfrm>
              <a:custGeom>
                <a:avLst/>
                <a:gdLst/>
                <a:ahLst/>
                <a:cxnLst/>
                <a:rect l="l" t="t" r="r" b="b"/>
                <a:pathLst>
                  <a:path w="4989" h="2877" extrusionOk="0">
                    <a:moveTo>
                      <a:pt x="4787" y="0"/>
                    </a:moveTo>
                    <a:cubicBezTo>
                      <a:pt x="4757" y="0"/>
                      <a:pt x="4728" y="7"/>
                      <a:pt x="4699" y="22"/>
                    </a:cubicBezTo>
                    <a:lnTo>
                      <a:pt x="121" y="2540"/>
                    </a:lnTo>
                    <a:cubicBezTo>
                      <a:pt x="34" y="2587"/>
                      <a:pt x="1" y="2696"/>
                      <a:pt x="48" y="2783"/>
                    </a:cubicBezTo>
                    <a:cubicBezTo>
                      <a:pt x="81" y="2841"/>
                      <a:pt x="142" y="2877"/>
                      <a:pt x="204" y="2877"/>
                    </a:cubicBezTo>
                    <a:cubicBezTo>
                      <a:pt x="233" y="2877"/>
                      <a:pt x="266" y="2870"/>
                      <a:pt x="291" y="2851"/>
                    </a:cubicBezTo>
                    <a:lnTo>
                      <a:pt x="4869" y="334"/>
                    </a:lnTo>
                    <a:cubicBezTo>
                      <a:pt x="4956" y="287"/>
                      <a:pt x="4989" y="178"/>
                      <a:pt x="4942" y="91"/>
                    </a:cubicBezTo>
                    <a:cubicBezTo>
                      <a:pt x="4907" y="32"/>
                      <a:pt x="4848" y="0"/>
                      <a:pt x="478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25"/>
            <p:cNvGrpSpPr/>
            <p:nvPr/>
          </p:nvGrpSpPr>
          <p:grpSpPr>
            <a:xfrm rot="8860035">
              <a:off x="4681676" y="1090504"/>
              <a:ext cx="192197" cy="198962"/>
              <a:chOff x="2996454" y="3544360"/>
              <a:chExt cx="251607" cy="260465"/>
            </a:xfrm>
          </p:grpSpPr>
          <p:sp>
            <p:nvSpPr>
              <p:cNvPr id="646" name="Google Shape;646;p25"/>
              <p:cNvSpPr/>
              <p:nvPr/>
            </p:nvSpPr>
            <p:spPr>
              <a:xfrm rot="-1800065">
                <a:off x="3013277" y="3590432"/>
                <a:ext cx="217962" cy="125692"/>
              </a:xfrm>
              <a:custGeom>
                <a:avLst/>
                <a:gdLst/>
                <a:ahLst/>
                <a:cxnLst/>
                <a:rect l="l" t="t" r="r" b="b"/>
                <a:pathLst>
                  <a:path w="4989" h="2877" extrusionOk="0">
                    <a:moveTo>
                      <a:pt x="4787" y="0"/>
                    </a:moveTo>
                    <a:cubicBezTo>
                      <a:pt x="4757" y="0"/>
                      <a:pt x="4728" y="7"/>
                      <a:pt x="4699" y="22"/>
                    </a:cubicBezTo>
                    <a:lnTo>
                      <a:pt x="121" y="2540"/>
                    </a:lnTo>
                    <a:cubicBezTo>
                      <a:pt x="34" y="2587"/>
                      <a:pt x="1" y="2696"/>
                      <a:pt x="48" y="2783"/>
                    </a:cubicBezTo>
                    <a:cubicBezTo>
                      <a:pt x="81" y="2841"/>
                      <a:pt x="142" y="2877"/>
                      <a:pt x="204" y="2877"/>
                    </a:cubicBezTo>
                    <a:cubicBezTo>
                      <a:pt x="233" y="2877"/>
                      <a:pt x="266" y="2870"/>
                      <a:pt x="291" y="2851"/>
                    </a:cubicBezTo>
                    <a:lnTo>
                      <a:pt x="4869" y="334"/>
                    </a:lnTo>
                    <a:cubicBezTo>
                      <a:pt x="4956" y="287"/>
                      <a:pt x="4989" y="178"/>
                      <a:pt x="4942" y="91"/>
                    </a:cubicBezTo>
                    <a:cubicBezTo>
                      <a:pt x="4907" y="32"/>
                      <a:pt x="4848" y="0"/>
                      <a:pt x="4787" y="0"/>
                    </a:cubicBezTo>
                    <a:close/>
                  </a:path>
                </a:pathLst>
              </a:custGeom>
              <a:solidFill>
                <a:srgbClr val="322A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5"/>
              <p:cNvSpPr/>
              <p:nvPr/>
            </p:nvSpPr>
            <p:spPr>
              <a:xfrm rot="-1800065">
                <a:off x="3025865" y="3740322"/>
                <a:ext cx="54523" cy="54523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1248" extrusionOk="0">
                    <a:moveTo>
                      <a:pt x="624" y="356"/>
                    </a:moveTo>
                    <a:cubicBezTo>
                      <a:pt x="773" y="356"/>
                      <a:pt x="892" y="475"/>
                      <a:pt x="892" y="624"/>
                    </a:cubicBezTo>
                    <a:cubicBezTo>
                      <a:pt x="892" y="769"/>
                      <a:pt x="773" y="888"/>
                      <a:pt x="624" y="888"/>
                    </a:cubicBezTo>
                    <a:cubicBezTo>
                      <a:pt x="476" y="888"/>
                      <a:pt x="357" y="769"/>
                      <a:pt x="357" y="624"/>
                    </a:cubicBezTo>
                    <a:cubicBezTo>
                      <a:pt x="357" y="475"/>
                      <a:pt x="476" y="356"/>
                      <a:pt x="624" y="356"/>
                    </a:cubicBezTo>
                    <a:close/>
                    <a:moveTo>
                      <a:pt x="624" y="1"/>
                    </a:moveTo>
                    <a:cubicBezTo>
                      <a:pt x="280" y="1"/>
                      <a:pt x="1" y="280"/>
                      <a:pt x="1" y="624"/>
                    </a:cubicBezTo>
                    <a:cubicBezTo>
                      <a:pt x="1" y="965"/>
                      <a:pt x="280" y="1247"/>
                      <a:pt x="624" y="1247"/>
                    </a:cubicBezTo>
                    <a:cubicBezTo>
                      <a:pt x="969" y="1247"/>
                      <a:pt x="1248" y="965"/>
                      <a:pt x="1248" y="624"/>
                    </a:cubicBezTo>
                    <a:cubicBezTo>
                      <a:pt x="1248" y="280"/>
                      <a:pt x="969" y="1"/>
                      <a:pt x="624" y="1"/>
                    </a:cubicBezTo>
                    <a:close/>
                  </a:path>
                </a:pathLst>
              </a:custGeom>
              <a:solidFill>
                <a:srgbClr val="322A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8" name="Google Shape;648;p25"/>
            <p:cNvSpPr txBox="1"/>
            <p:nvPr/>
          </p:nvSpPr>
          <p:spPr>
            <a:xfrm>
              <a:off x="3601634" y="771257"/>
              <a:ext cx="2397300" cy="350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434343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Generate Options</a:t>
              </a:r>
              <a:endParaRPr sz="1800" dirty="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649" name="Google Shape;649;p25"/>
            <p:cNvSpPr txBox="1"/>
            <p:nvPr/>
          </p:nvSpPr>
          <p:spPr>
            <a:xfrm>
              <a:off x="6650075" y="2357003"/>
              <a:ext cx="1189050" cy="6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800" dirty="0" smtClean="0">
                  <a:solidFill>
                    <a:srgbClr val="434343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Communicate resolution</a:t>
              </a:r>
              <a:endParaRPr sz="1800" dirty="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650" name="Google Shape;650;p25"/>
            <p:cNvSpPr txBox="1"/>
            <p:nvPr/>
          </p:nvSpPr>
          <p:spPr>
            <a:xfrm>
              <a:off x="4367084" y="1758251"/>
              <a:ext cx="8664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400" dirty="0" smtClean="0">
                  <a:solidFill>
                    <a:srgbClr val="434343"/>
                  </a:solidFill>
                  <a:latin typeface="Fjalla One"/>
                  <a:ea typeface="Fjalla One"/>
                  <a:cs typeface="Fjalla One"/>
                  <a:sym typeface="Fjalla One"/>
                </a:rPr>
                <a:t>1</a:t>
              </a:r>
              <a:endParaRPr sz="2400" dirty="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652" name="Google Shape;652;p25"/>
            <p:cNvSpPr txBox="1"/>
            <p:nvPr/>
          </p:nvSpPr>
          <p:spPr>
            <a:xfrm>
              <a:off x="3577561" y="2952706"/>
              <a:ext cx="8664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400" dirty="0" smtClean="0">
                  <a:solidFill>
                    <a:srgbClr val="434343"/>
                  </a:solidFill>
                  <a:latin typeface="Fjalla One"/>
                  <a:ea typeface="Fjalla One"/>
                  <a:cs typeface="Fjalla One"/>
                  <a:sym typeface="Fjalla One"/>
                </a:rPr>
                <a:t>2</a:t>
              </a:r>
              <a:endParaRPr sz="2400" dirty="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653" name="Google Shape;653;p25"/>
            <p:cNvSpPr txBox="1"/>
            <p:nvPr/>
          </p:nvSpPr>
          <p:spPr>
            <a:xfrm>
              <a:off x="5306936" y="2929634"/>
              <a:ext cx="8664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dirty="0" smtClean="0">
                  <a:solidFill>
                    <a:srgbClr val="434343"/>
                  </a:solidFill>
                  <a:latin typeface="Fjalla One"/>
                  <a:ea typeface="Fjalla One"/>
                  <a:cs typeface="Fjalla One"/>
                  <a:sym typeface="Fjalla One"/>
                </a:rPr>
                <a:t>3</a:t>
              </a:r>
              <a:endParaRPr sz="3200" dirty="0">
                <a:solidFill>
                  <a:srgbClr val="434343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30"/>
          <p:cNvSpPr/>
          <p:nvPr/>
        </p:nvSpPr>
        <p:spPr>
          <a:xfrm rot="10800000">
            <a:off x="1933847" y="1544783"/>
            <a:ext cx="957694" cy="1208195"/>
          </a:xfrm>
          <a:custGeom>
            <a:avLst/>
            <a:gdLst/>
            <a:ahLst/>
            <a:cxnLst/>
            <a:rect l="l" t="t" r="r" b="b"/>
            <a:pathLst>
              <a:path w="12861" h="16225" extrusionOk="0">
                <a:moveTo>
                  <a:pt x="12625" y="341"/>
                </a:moveTo>
                <a:lnTo>
                  <a:pt x="12625" y="15990"/>
                </a:lnTo>
                <a:lnTo>
                  <a:pt x="233" y="15990"/>
                </a:lnTo>
                <a:lnTo>
                  <a:pt x="233" y="2811"/>
                </a:lnTo>
                <a:lnTo>
                  <a:pt x="8945" y="2811"/>
                </a:lnTo>
                <a:cubicBezTo>
                  <a:pt x="8970" y="2811"/>
                  <a:pt x="8992" y="2804"/>
                  <a:pt x="9013" y="2789"/>
                </a:cubicBezTo>
                <a:lnTo>
                  <a:pt x="12625" y="341"/>
                </a:lnTo>
                <a:close/>
                <a:moveTo>
                  <a:pt x="12744" y="1"/>
                </a:moveTo>
                <a:cubicBezTo>
                  <a:pt x="12721" y="1"/>
                  <a:pt x="12699" y="8"/>
                  <a:pt x="12679" y="22"/>
                </a:cubicBezTo>
                <a:lnTo>
                  <a:pt x="8912" y="2575"/>
                </a:lnTo>
                <a:lnTo>
                  <a:pt x="116" y="2575"/>
                </a:lnTo>
                <a:cubicBezTo>
                  <a:pt x="51" y="2575"/>
                  <a:pt x="1" y="2630"/>
                  <a:pt x="1" y="2695"/>
                </a:cubicBezTo>
                <a:lnTo>
                  <a:pt x="1" y="16105"/>
                </a:lnTo>
                <a:cubicBezTo>
                  <a:pt x="1" y="16171"/>
                  <a:pt x="51" y="16224"/>
                  <a:pt x="116" y="16224"/>
                </a:cubicBezTo>
                <a:lnTo>
                  <a:pt x="12744" y="16224"/>
                </a:lnTo>
                <a:cubicBezTo>
                  <a:pt x="12809" y="16224"/>
                  <a:pt x="12860" y="16171"/>
                  <a:pt x="12860" y="16105"/>
                </a:cubicBezTo>
                <a:lnTo>
                  <a:pt x="12860" y="119"/>
                </a:lnTo>
                <a:cubicBezTo>
                  <a:pt x="12860" y="76"/>
                  <a:pt x="12835" y="37"/>
                  <a:pt x="12799" y="15"/>
                </a:cubicBezTo>
                <a:cubicBezTo>
                  <a:pt x="12781" y="5"/>
                  <a:pt x="12762" y="1"/>
                  <a:pt x="12744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30"/>
          <p:cNvSpPr/>
          <p:nvPr/>
        </p:nvSpPr>
        <p:spPr>
          <a:xfrm rot="10800000">
            <a:off x="4285106" y="1544783"/>
            <a:ext cx="957694" cy="1208195"/>
          </a:xfrm>
          <a:custGeom>
            <a:avLst/>
            <a:gdLst/>
            <a:ahLst/>
            <a:cxnLst/>
            <a:rect l="l" t="t" r="r" b="b"/>
            <a:pathLst>
              <a:path w="12861" h="16225" extrusionOk="0">
                <a:moveTo>
                  <a:pt x="12625" y="341"/>
                </a:moveTo>
                <a:lnTo>
                  <a:pt x="12625" y="15990"/>
                </a:lnTo>
                <a:lnTo>
                  <a:pt x="233" y="15990"/>
                </a:lnTo>
                <a:lnTo>
                  <a:pt x="233" y="2811"/>
                </a:lnTo>
                <a:lnTo>
                  <a:pt x="8945" y="2811"/>
                </a:lnTo>
                <a:cubicBezTo>
                  <a:pt x="8970" y="2811"/>
                  <a:pt x="8992" y="2804"/>
                  <a:pt x="9013" y="2789"/>
                </a:cubicBezTo>
                <a:lnTo>
                  <a:pt x="12625" y="341"/>
                </a:lnTo>
                <a:close/>
                <a:moveTo>
                  <a:pt x="12744" y="1"/>
                </a:moveTo>
                <a:cubicBezTo>
                  <a:pt x="12721" y="1"/>
                  <a:pt x="12699" y="8"/>
                  <a:pt x="12679" y="22"/>
                </a:cubicBezTo>
                <a:lnTo>
                  <a:pt x="8912" y="2575"/>
                </a:lnTo>
                <a:lnTo>
                  <a:pt x="116" y="2575"/>
                </a:lnTo>
                <a:cubicBezTo>
                  <a:pt x="51" y="2575"/>
                  <a:pt x="1" y="2630"/>
                  <a:pt x="1" y="2695"/>
                </a:cubicBezTo>
                <a:lnTo>
                  <a:pt x="1" y="16105"/>
                </a:lnTo>
                <a:cubicBezTo>
                  <a:pt x="1" y="16171"/>
                  <a:pt x="51" y="16224"/>
                  <a:pt x="116" y="16224"/>
                </a:cubicBezTo>
                <a:lnTo>
                  <a:pt x="12744" y="16224"/>
                </a:lnTo>
                <a:cubicBezTo>
                  <a:pt x="12809" y="16224"/>
                  <a:pt x="12860" y="16171"/>
                  <a:pt x="12860" y="16105"/>
                </a:cubicBezTo>
                <a:lnTo>
                  <a:pt x="12860" y="119"/>
                </a:lnTo>
                <a:cubicBezTo>
                  <a:pt x="12860" y="76"/>
                  <a:pt x="12835" y="37"/>
                  <a:pt x="12799" y="15"/>
                </a:cubicBezTo>
                <a:cubicBezTo>
                  <a:pt x="12781" y="5"/>
                  <a:pt x="12762" y="1"/>
                  <a:pt x="12744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30"/>
          <p:cNvSpPr/>
          <p:nvPr/>
        </p:nvSpPr>
        <p:spPr>
          <a:xfrm rot="10800000">
            <a:off x="6636256" y="1544783"/>
            <a:ext cx="957694" cy="1208195"/>
          </a:xfrm>
          <a:custGeom>
            <a:avLst/>
            <a:gdLst/>
            <a:ahLst/>
            <a:cxnLst/>
            <a:rect l="l" t="t" r="r" b="b"/>
            <a:pathLst>
              <a:path w="12861" h="16225" extrusionOk="0">
                <a:moveTo>
                  <a:pt x="12625" y="341"/>
                </a:moveTo>
                <a:lnTo>
                  <a:pt x="12625" y="15990"/>
                </a:lnTo>
                <a:lnTo>
                  <a:pt x="233" y="15990"/>
                </a:lnTo>
                <a:lnTo>
                  <a:pt x="233" y="2811"/>
                </a:lnTo>
                <a:lnTo>
                  <a:pt x="8945" y="2811"/>
                </a:lnTo>
                <a:cubicBezTo>
                  <a:pt x="8970" y="2811"/>
                  <a:pt x="8992" y="2804"/>
                  <a:pt x="9013" y="2789"/>
                </a:cubicBezTo>
                <a:lnTo>
                  <a:pt x="12625" y="341"/>
                </a:lnTo>
                <a:close/>
                <a:moveTo>
                  <a:pt x="12744" y="1"/>
                </a:moveTo>
                <a:cubicBezTo>
                  <a:pt x="12721" y="1"/>
                  <a:pt x="12699" y="8"/>
                  <a:pt x="12679" y="22"/>
                </a:cubicBezTo>
                <a:lnTo>
                  <a:pt x="8912" y="2575"/>
                </a:lnTo>
                <a:lnTo>
                  <a:pt x="116" y="2575"/>
                </a:lnTo>
                <a:cubicBezTo>
                  <a:pt x="51" y="2575"/>
                  <a:pt x="1" y="2630"/>
                  <a:pt x="1" y="2695"/>
                </a:cubicBezTo>
                <a:lnTo>
                  <a:pt x="1" y="16105"/>
                </a:lnTo>
                <a:cubicBezTo>
                  <a:pt x="1" y="16171"/>
                  <a:pt x="51" y="16224"/>
                  <a:pt x="116" y="16224"/>
                </a:cubicBezTo>
                <a:lnTo>
                  <a:pt x="12744" y="16224"/>
                </a:lnTo>
                <a:cubicBezTo>
                  <a:pt x="12809" y="16224"/>
                  <a:pt x="12860" y="16171"/>
                  <a:pt x="12860" y="16105"/>
                </a:cubicBezTo>
                <a:lnTo>
                  <a:pt x="12860" y="119"/>
                </a:lnTo>
                <a:cubicBezTo>
                  <a:pt x="12860" y="76"/>
                  <a:pt x="12835" y="37"/>
                  <a:pt x="12799" y="15"/>
                </a:cubicBezTo>
                <a:cubicBezTo>
                  <a:pt x="12781" y="5"/>
                  <a:pt x="12762" y="1"/>
                  <a:pt x="12744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30"/>
          <p:cNvSpPr txBox="1">
            <a:spLocks noGrp="1"/>
          </p:cNvSpPr>
          <p:nvPr>
            <p:ph type="ctrTitle"/>
          </p:nvPr>
        </p:nvSpPr>
        <p:spPr>
          <a:xfrm>
            <a:off x="590550" y="410775"/>
            <a:ext cx="13545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WHAT IS CLASH?</a:t>
            </a:r>
            <a:endParaRPr dirty="0"/>
          </a:p>
        </p:txBody>
      </p:sp>
      <p:sp>
        <p:nvSpPr>
          <p:cNvPr id="1359" name="Google Shape;1359;p30"/>
          <p:cNvSpPr txBox="1">
            <a:spLocks noGrp="1"/>
          </p:cNvSpPr>
          <p:nvPr>
            <p:ph type="subTitle" idx="4294967295"/>
          </p:nvPr>
        </p:nvSpPr>
        <p:spPr>
          <a:xfrm>
            <a:off x="1380600" y="2915475"/>
            <a:ext cx="2064000" cy="3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 dirty="0" smtClean="0">
                <a:latin typeface="Fjalla One"/>
                <a:ea typeface="Fjalla One"/>
                <a:cs typeface="Fjalla One"/>
                <a:sym typeface="Fjalla One"/>
              </a:rPr>
              <a:t>GENERATIVE DESIGN</a:t>
            </a:r>
            <a:endParaRPr sz="2000" dirty="0"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360" name="Google Shape;1360;p30"/>
          <p:cNvSpPr txBox="1">
            <a:spLocks noGrp="1"/>
          </p:cNvSpPr>
          <p:nvPr>
            <p:ph type="subTitle" idx="4294967295"/>
          </p:nvPr>
        </p:nvSpPr>
        <p:spPr>
          <a:xfrm>
            <a:off x="3731813" y="2915475"/>
            <a:ext cx="2064000" cy="3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 smtClean="0">
                <a:latin typeface="Fjalla One"/>
                <a:ea typeface="Fjalla One"/>
                <a:cs typeface="Fjalla One"/>
                <a:sym typeface="Fjalla One"/>
              </a:rPr>
              <a:t>MACHINE LEARNING</a:t>
            </a:r>
            <a:endParaRPr sz="2000" dirty="0"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361" name="Google Shape;1361;p30"/>
          <p:cNvSpPr txBox="1">
            <a:spLocks noGrp="1"/>
          </p:cNvSpPr>
          <p:nvPr>
            <p:ph type="subTitle" idx="4294967295"/>
          </p:nvPr>
        </p:nvSpPr>
        <p:spPr>
          <a:xfrm>
            <a:off x="6083025" y="2915475"/>
            <a:ext cx="2064000" cy="3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 dirty="0" smtClean="0">
                <a:latin typeface="Fjalla One"/>
                <a:ea typeface="Fjalla One"/>
                <a:cs typeface="Fjalla One"/>
                <a:sym typeface="Fjalla One"/>
              </a:rPr>
              <a:t>WEB-BASED APP</a:t>
            </a:r>
            <a:endParaRPr sz="2000" dirty="0"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362" name="Google Shape;1362;p30"/>
          <p:cNvSpPr txBox="1">
            <a:spLocks noGrp="1"/>
          </p:cNvSpPr>
          <p:nvPr>
            <p:ph type="subTitle" idx="4294967295"/>
          </p:nvPr>
        </p:nvSpPr>
        <p:spPr>
          <a:xfrm>
            <a:off x="1380600" y="3293275"/>
            <a:ext cx="20640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s" sz="1400" dirty="0"/>
              <a:t>To create multiple solutions for clashes</a:t>
            </a:r>
            <a:endParaRPr sz="1400" dirty="0"/>
          </a:p>
        </p:txBody>
      </p:sp>
      <p:sp>
        <p:nvSpPr>
          <p:cNvPr id="1363" name="Google Shape;1363;p30"/>
          <p:cNvSpPr txBox="1">
            <a:spLocks noGrp="1"/>
          </p:cNvSpPr>
          <p:nvPr>
            <p:ph type="subTitle" idx="4294967295"/>
          </p:nvPr>
        </p:nvSpPr>
        <p:spPr>
          <a:xfrm>
            <a:off x="3684315" y="3293275"/>
            <a:ext cx="2158995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400" dirty="0"/>
              <a:t>To </a:t>
            </a:r>
            <a:r>
              <a:rPr lang="en-US" sz="1400" dirty="0" smtClean="0"/>
              <a:t>generate solutions and evaluation metrics</a:t>
            </a:r>
            <a:endParaRPr lang="en-US" sz="1400" dirty="0"/>
          </a:p>
        </p:txBody>
      </p:sp>
      <p:sp>
        <p:nvSpPr>
          <p:cNvPr id="1364" name="Google Shape;1364;p30"/>
          <p:cNvSpPr txBox="1">
            <a:spLocks noGrp="1"/>
          </p:cNvSpPr>
          <p:nvPr>
            <p:ph type="subTitle" idx="4294967295"/>
          </p:nvPr>
        </p:nvSpPr>
        <p:spPr>
          <a:xfrm>
            <a:off x="6083025" y="3293275"/>
            <a:ext cx="20640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400" dirty="0"/>
              <a:t>To bring the decision making </a:t>
            </a:r>
            <a:r>
              <a:rPr lang="en-US" sz="1400" dirty="0" smtClean="0"/>
              <a:t>to </a:t>
            </a:r>
            <a:r>
              <a:rPr lang="en-US" sz="1400" dirty="0"/>
              <a:t>the </a:t>
            </a:r>
            <a:r>
              <a:rPr lang="en-US" sz="1400" dirty="0" smtClean="0"/>
              <a:t>users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9"/>
              </a:clrFrom>
              <a:clrTo>
                <a:srgbClr val="FAFA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380" y="1328760"/>
            <a:ext cx="1884439" cy="14133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18" y="1624604"/>
            <a:ext cx="821274" cy="821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950" y="1669180"/>
            <a:ext cx="756150" cy="7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9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30"/>
          <p:cNvSpPr txBox="1">
            <a:spLocks noGrp="1"/>
          </p:cNvSpPr>
          <p:nvPr>
            <p:ph type="ctrTitle"/>
          </p:nvPr>
        </p:nvSpPr>
        <p:spPr>
          <a:xfrm>
            <a:off x="590550" y="410775"/>
            <a:ext cx="13545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TOOL WORKFLOW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1459782" y="1225676"/>
            <a:ext cx="6797250" cy="1841079"/>
            <a:chOff x="1728922" y="1281549"/>
            <a:chExt cx="5687902" cy="1540605"/>
          </a:xfrm>
        </p:grpSpPr>
        <p:cxnSp>
          <p:nvCxnSpPr>
            <p:cNvPr id="19" name="Google Shape;1327;p29"/>
            <p:cNvCxnSpPr/>
            <p:nvPr/>
          </p:nvCxnSpPr>
          <p:spPr>
            <a:xfrm flipV="1">
              <a:off x="3165816" y="1992707"/>
              <a:ext cx="720384" cy="7289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pic>
          <p:nvPicPr>
            <p:cNvPr id="27" name="Picture 9" descr="https://lh3.googleusercontent.com/76EiAh6MQMeQt-7tOwrGDrln4cfGciXr8PBklepbNlTXvGIrH4LCruns2EgBBAKcOUfwKEV7fQ0Cz7ui3iUS8SKr0cCCeJQOpqvhplloNYDwoMf3lw4zYerFoKMc9q_mNXPr40Q1ux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922" y="1281549"/>
              <a:ext cx="1436894" cy="1436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Image result for chrome logo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6539" y="1281549"/>
              <a:ext cx="2310907" cy="1540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Image result for navisworks 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8169" y="1281549"/>
              <a:ext cx="1438655" cy="1438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4" name="Google Shape;1327;p29"/>
            <p:cNvCxnSpPr/>
            <p:nvPr/>
          </p:nvCxnSpPr>
          <p:spPr>
            <a:xfrm flipV="1">
              <a:off x="5223777" y="1992707"/>
              <a:ext cx="720384" cy="7289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pic>
        <p:nvPicPr>
          <p:cNvPr id="36" name="Picture 35" descr="https://lh6.googleusercontent.com/eF8RAFmrW10p-RglDKbXtB6bXJQcuh6AOi42LKVbLOc4aQWgxefgA9SWuEaFxnP9aXlUdrDR47mK1v6GqDWjmIo2pghKYsq9zqsasD_xXtTyhg2yQL-Kpv1kzy9kZnL7nVz7hi7FeN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355" y="3295582"/>
            <a:ext cx="575999" cy="49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 descr="https://lh4.googleusercontent.com/Txu81_3Qw1mqajLDmxsYiRkAgvW7psPfPPPv8BEiluqlgFe4KTUyJQ2RcPUhK4GYrLXT8lqHwsg6kVp1KN9KutXc5nt2BJvXrjgU3sHFC5-Txi7BE4Ccq44sE4BHxSkjMLotr0Hib0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704" y="3166632"/>
            <a:ext cx="738328" cy="75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Image result for rhino 3d logo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t="19394" r="12111" b="20485"/>
          <a:stretch/>
        </p:blipFill>
        <p:spPr bwMode="auto">
          <a:xfrm>
            <a:off x="6553988" y="3151097"/>
            <a:ext cx="886691" cy="78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Google Shape;1363;p30"/>
          <p:cNvSpPr txBox="1">
            <a:spLocks/>
          </p:cNvSpPr>
          <p:nvPr/>
        </p:nvSpPr>
        <p:spPr>
          <a:xfrm>
            <a:off x="3777856" y="3918562"/>
            <a:ext cx="2158995" cy="48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 algn="ctr">
              <a:buFont typeface="Inconsolata"/>
              <a:buNone/>
            </a:pPr>
            <a:r>
              <a:rPr lang="en-US" sz="1400" dirty="0" smtClean="0"/>
              <a:t>Vue.js frontend</a:t>
            </a:r>
            <a:endParaRPr lang="en-US" sz="1400" dirty="0"/>
          </a:p>
        </p:txBody>
      </p:sp>
      <p:sp>
        <p:nvSpPr>
          <p:cNvPr id="41" name="Google Shape;1363;p30"/>
          <p:cNvSpPr txBox="1">
            <a:spLocks/>
          </p:cNvSpPr>
          <p:nvPr/>
        </p:nvSpPr>
        <p:spPr>
          <a:xfrm>
            <a:off x="6317911" y="3918562"/>
            <a:ext cx="2158995" cy="48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●"/>
              <a:defRPr sz="12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consolata"/>
              <a:buChar char="○"/>
              <a:defRPr sz="12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Inconsolata"/>
              <a:buChar char="■"/>
              <a:defRPr sz="1200" b="0" i="0" u="none" strike="noStrike" cap="none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 algn="ctr">
              <a:buFont typeface="Inconsolata"/>
              <a:buNone/>
            </a:pPr>
            <a:r>
              <a:rPr lang="en-US" sz="1400" dirty="0" smtClean="0"/>
              <a:t>Rhino, </a:t>
            </a:r>
            <a:r>
              <a:rPr lang="en-US" sz="1400" dirty="0" err="1" smtClean="0"/>
              <a:t>pyRevit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770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4"/>
          <p:cNvSpPr txBox="1">
            <a:spLocks noGrp="1"/>
          </p:cNvSpPr>
          <p:nvPr>
            <p:ph type="ctrTitle"/>
          </p:nvPr>
        </p:nvSpPr>
        <p:spPr>
          <a:xfrm>
            <a:off x="590550" y="410775"/>
            <a:ext cx="127889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CLASH DETECTION</a:t>
            </a:r>
            <a:endParaRPr dirty="0"/>
          </a:p>
        </p:txBody>
      </p:sp>
      <p:pic>
        <p:nvPicPr>
          <p:cNvPr id="4098" name="Picture 2" descr="https://lh5.googleusercontent.com/9CwN5dBgUNlk2aBmQ6AJIDETZlT7GnNU3o4PUvY__blEp1YksiaWH_69h-FOPALgD5uYkivysHpT0XJ1_ipsSJsQbLrtCLSdKoP6IV9O8i6kuzIG6_Z8HHIjZJlu0cb9fg_lj9uFWd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15" y="632777"/>
            <a:ext cx="6705600" cy="34766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23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4"/>
          <p:cNvSpPr txBox="1">
            <a:spLocks noGrp="1"/>
          </p:cNvSpPr>
          <p:nvPr>
            <p:ph type="ctrTitle"/>
          </p:nvPr>
        </p:nvSpPr>
        <p:spPr>
          <a:xfrm>
            <a:off x="590550" y="410775"/>
            <a:ext cx="127889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CLASH SKETCH</a:t>
            </a:r>
            <a:endParaRPr dirty="0"/>
          </a:p>
        </p:txBody>
      </p:sp>
      <p:pic>
        <p:nvPicPr>
          <p:cNvPr id="3074" name="Picture 2" descr="https://lh6.googleusercontent.com/KV6l65U5Cuj0iDJVqc2dQNgvWeHtZ7WfQennWSMtLJkCxg69_HW4oQKXMp_DU02pqr4p6EEqwMW0nQLU_4RvTPdy8In3vOX5kxidU3xb4tl1XYPBHyKAJUUZfQGDE7nRJVITXP15qYU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507" y="1358575"/>
            <a:ext cx="6625053" cy="26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75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4"/>
          <p:cNvSpPr txBox="1">
            <a:spLocks noGrp="1"/>
          </p:cNvSpPr>
          <p:nvPr>
            <p:ph type="ctrTitle"/>
          </p:nvPr>
        </p:nvSpPr>
        <p:spPr>
          <a:xfrm>
            <a:off x="590550" y="410775"/>
            <a:ext cx="127889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CLASH DETECTION</a:t>
            </a:r>
            <a:endParaRPr dirty="0"/>
          </a:p>
        </p:txBody>
      </p:sp>
      <p:pic>
        <p:nvPicPr>
          <p:cNvPr id="5122" name="Picture 2" descr="https://lh3.googleusercontent.com/ngl2w2luEfmX0jF3EYYQPP0e-EX_M4ETh7YDujbMVtmmU3DmpH_EWi-Y2Cn17C3pPyLfNmtCZHp-Nkg_oY-NeZTChomlZcdEUxDThQK0XfCKT22RpCJMiS-tqahx9ePp23_52bq9xfI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21" y="1426775"/>
            <a:ext cx="4907279" cy="24949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3.googleusercontent.com/D7kUvbwQTEO9us4U0BBou1JwhO1kPAnAjFm8a0WiW9iiJRBABMBwIBg9SQ3C-mnwm-v6OOfqTzZhlfKNn3ylreyv7ea1Mfp3-qkkGfTHGc-ZlHtr2PNwUiOwHDIM_pxz3j2BgNOKjD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9" t="25484" r="14863" b="18315"/>
          <a:stretch/>
        </p:blipFill>
        <p:spPr bwMode="auto">
          <a:xfrm>
            <a:off x="6192520" y="202436"/>
            <a:ext cx="2148840" cy="122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93840" y="1427530"/>
            <a:ext cx="1940560" cy="3005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fr-FR" sz="1600" b="1" dirty="0">
                <a:solidFill>
                  <a:srgbClr val="ED2349"/>
                </a:solidFill>
                <a:latin typeface="Inconsolata" panose="020B0604020202020204" charset="0"/>
              </a:rPr>
              <a:t>4</a:t>
            </a:r>
            <a:r>
              <a:rPr lang="fr-FR" sz="1600" dirty="0">
                <a:solidFill>
                  <a:srgbClr val="666666"/>
                </a:solidFill>
                <a:latin typeface="Inconsolata" panose="020B0604020202020204" charset="0"/>
              </a:rPr>
              <a:t> Pipe Types</a:t>
            </a:r>
            <a:br>
              <a:rPr lang="fr-FR" sz="1600" dirty="0">
                <a:solidFill>
                  <a:srgbClr val="666666"/>
                </a:solidFill>
                <a:latin typeface="Inconsolata" panose="020B0604020202020204" charset="0"/>
              </a:rPr>
            </a:br>
            <a:r>
              <a:rPr lang="fr-FR" sz="1600" dirty="0">
                <a:solidFill>
                  <a:srgbClr val="666666"/>
                </a:solidFill>
                <a:latin typeface="Inconsolata" panose="020B0604020202020204" charset="0"/>
              </a:rPr>
              <a:t/>
            </a:r>
            <a:br>
              <a:rPr lang="fr-FR" sz="1600" dirty="0">
                <a:solidFill>
                  <a:srgbClr val="666666"/>
                </a:solidFill>
                <a:latin typeface="Inconsolata" panose="020B0604020202020204" charset="0"/>
              </a:rPr>
            </a:br>
            <a:r>
              <a:rPr lang="fr-FR" sz="1600" b="1" dirty="0">
                <a:solidFill>
                  <a:srgbClr val="ED2349"/>
                </a:solidFill>
                <a:latin typeface="Inconsolata" panose="020B0604020202020204" charset="0"/>
              </a:rPr>
              <a:t>9</a:t>
            </a:r>
            <a:r>
              <a:rPr lang="fr-FR" sz="1600" dirty="0">
                <a:solidFill>
                  <a:srgbClr val="666666"/>
                </a:solidFill>
                <a:latin typeface="Inconsolata" panose="020B0604020202020204" charset="0"/>
              </a:rPr>
              <a:t> </a:t>
            </a:r>
            <a:r>
              <a:rPr lang="fr-FR" sz="1600" dirty="0" smtClean="0">
                <a:solidFill>
                  <a:srgbClr val="666666"/>
                </a:solidFill>
                <a:latin typeface="Inconsolata" panose="020B0604020202020204" charset="0"/>
              </a:rPr>
              <a:t>Intersection </a:t>
            </a:r>
            <a:r>
              <a:rPr lang="fr-FR" sz="1600" dirty="0">
                <a:solidFill>
                  <a:srgbClr val="666666"/>
                </a:solidFill>
                <a:latin typeface="Inconsolata" panose="020B0604020202020204" charset="0"/>
              </a:rPr>
              <a:t>Scenarios</a:t>
            </a:r>
            <a:br>
              <a:rPr lang="fr-FR" sz="1600" dirty="0">
                <a:solidFill>
                  <a:srgbClr val="666666"/>
                </a:solidFill>
                <a:latin typeface="Inconsolata" panose="020B0604020202020204" charset="0"/>
              </a:rPr>
            </a:br>
            <a:r>
              <a:rPr lang="fr-FR" sz="1600" dirty="0">
                <a:solidFill>
                  <a:srgbClr val="666666"/>
                </a:solidFill>
                <a:latin typeface="Inconsolata" panose="020B0604020202020204" charset="0"/>
              </a:rPr>
              <a:t/>
            </a:r>
            <a:br>
              <a:rPr lang="fr-FR" sz="1600" dirty="0">
                <a:solidFill>
                  <a:srgbClr val="666666"/>
                </a:solidFill>
                <a:latin typeface="Inconsolata" panose="020B0604020202020204" charset="0"/>
              </a:rPr>
            </a:br>
            <a:r>
              <a:rPr lang="fr-FR" sz="1600" b="1" dirty="0">
                <a:solidFill>
                  <a:srgbClr val="ED2349"/>
                </a:solidFill>
                <a:latin typeface="Inconsolata" panose="020B0604020202020204" charset="0"/>
              </a:rPr>
              <a:t>7</a:t>
            </a:r>
            <a:r>
              <a:rPr lang="fr-FR" sz="1600" dirty="0">
                <a:solidFill>
                  <a:srgbClr val="666666"/>
                </a:solidFill>
                <a:latin typeface="Inconsolata" panose="020B0604020202020204" charset="0"/>
              </a:rPr>
              <a:t> Possible Solutions</a:t>
            </a:r>
            <a:br>
              <a:rPr lang="fr-FR" sz="1600" dirty="0">
                <a:solidFill>
                  <a:srgbClr val="666666"/>
                </a:solidFill>
                <a:latin typeface="Inconsolata" panose="020B0604020202020204" charset="0"/>
              </a:rPr>
            </a:br>
            <a:r>
              <a:rPr lang="fr-FR" sz="1600" dirty="0">
                <a:solidFill>
                  <a:srgbClr val="666666"/>
                </a:solidFill>
                <a:latin typeface="Inconsolata" panose="020B0604020202020204" charset="0"/>
              </a:rPr>
              <a:t/>
            </a:r>
            <a:br>
              <a:rPr lang="fr-FR" sz="1600" dirty="0">
                <a:solidFill>
                  <a:srgbClr val="666666"/>
                </a:solidFill>
                <a:latin typeface="Inconsolata" panose="020B0604020202020204" charset="0"/>
              </a:rPr>
            </a:br>
            <a:r>
              <a:rPr lang="fr-FR" sz="1600" dirty="0">
                <a:solidFill>
                  <a:srgbClr val="666666"/>
                </a:solidFill>
                <a:latin typeface="Inconsolata" panose="020B0604020202020204" charset="0"/>
              </a:rPr>
              <a:t>Multiple Phases</a:t>
            </a:r>
            <a:endParaRPr lang="fr-FR" sz="1600" dirty="0">
              <a:latin typeface="Inconsolata" panose="020B0604020202020204" charset="0"/>
            </a:endParaRPr>
          </a:p>
          <a:p>
            <a:r>
              <a:rPr lang="fr-FR" sz="1600" dirty="0">
                <a:latin typeface="Inconsolata" panose="020B0604020202020204" charset="0"/>
              </a:rPr>
              <a:t/>
            </a:r>
            <a:br>
              <a:rPr lang="fr-FR" sz="1600" dirty="0">
                <a:latin typeface="Inconsolata" panose="020B0604020202020204" charset="0"/>
              </a:rPr>
            </a:br>
            <a:endParaRPr lang="en-US" sz="1600" dirty="0">
              <a:latin typeface="Inconsolat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72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munication Consult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239</Words>
  <Application>Microsoft Office PowerPoint</Application>
  <PresentationFormat>On-screen Show (16:9)</PresentationFormat>
  <Paragraphs>62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Inconsolata</vt:lpstr>
      <vt:lpstr>Arial</vt:lpstr>
      <vt:lpstr>Barlow Semi Condensed</vt:lpstr>
      <vt:lpstr>Fjalla One</vt:lpstr>
      <vt:lpstr>Roboto Slab Light</vt:lpstr>
      <vt:lpstr>Communication Consulting</vt:lpstr>
      <vt:lpstr>DBEI HACKATHON 2019</vt:lpstr>
      <vt:lpstr>BUSINESS PROBLEM</vt:lpstr>
      <vt:lpstr>PowerPoint Presentation</vt:lpstr>
      <vt:lpstr>OUR PROCESS</vt:lpstr>
      <vt:lpstr>WHAT IS CLASH?</vt:lpstr>
      <vt:lpstr>TOOL WORKFLOW</vt:lpstr>
      <vt:lpstr>CLASH DETECTION</vt:lpstr>
      <vt:lpstr>CLASH SKETCH</vt:lpstr>
      <vt:lpstr>CLASH DETECTION</vt:lpstr>
      <vt:lpstr>CLASH DETECTION</vt:lpstr>
      <vt:lpstr>PowerPoint Presentation</vt:lpstr>
      <vt:lpstr>PowerPoint Presentation</vt:lpstr>
      <vt:lpstr>PowerPoint Presentation</vt:lpstr>
      <vt:lpstr>FUTURE POSSIBILITIES</vt:lpstr>
      <vt:lpstr>THANK YOU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CLASH</dc:title>
  <dc:creator>HLiana Niehrah</dc:creator>
  <cp:lastModifiedBy>HLiana Niehrah</cp:lastModifiedBy>
  <cp:revision>20</cp:revision>
  <dcterms:modified xsi:type="dcterms:W3CDTF">2019-07-19T16:18:52Z</dcterms:modified>
</cp:coreProperties>
</file>